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7" r:id="rId2"/>
    <p:sldId id="277" r:id="rId3"/>
    <p:sldId id="330" r:id="rId4"/>
    <p:sldId id="349" r:id="rId5"/>
    <p:sldId id="365" r:id="rId6"/>
    <p:sldId id="355" r:id="rId7"/>
    <p:sldId id="361" r:id="rId8"/>
    <p:sldId id="360" r:id="rId9"/>
    <p:sldId id="295" r:id="rId10"/>
    <p:sldId id="363" r:id="rId11"/>
    <p:sldId id="368" r:id="rId12"/>
    <p:sldId id="369" r:id="rId13"/>
    <p:sldId id="370" r:id="rId14"/>
    <p:sldId id="300" r:id="rId15"/>
    <p:sldId id="281" r:id="rId16"/>
    <p:sldId id="302" r:id="rId17"/>
    <p:sldId id="265" r:id="rId18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65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68"/>
            <p14:sldId id="369"/>
            <p14:sldId id="370"/>
            <p14:sldId id="300"/>
            <p14:sldId id="281"/>
            <p14:sldId id="30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227"/>
    <a:srgbClr val="605550"/>
    <a:srgbClr val="E87EF6"/>
    <a:srgbClr val="D4CFC5"/>
    <a:srgbClr val="FBE8A5"/>
    <a:srgbClr val="B00000"/>
    <a:srgbClr val="9F6D3B"/>
    <a:srgbClr val="E5D499"/>
    <a:srgbClr val="FDF4D3"/>
    <a:srgbClr val="1418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>
        <p:scale>
          <a:sx n="100" d="100"/>
          <a:sy n="100" d="100"/>
        </p:scale>
        <p:origin x="-499" y="58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F0AA-3884-9A61-DD76-230F57F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BCC935-2727-CA20-7AD0-AA7722507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C328D-B4F9-B975-C548-79A9FB03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50946-05CD-ADA3-B8AE-3512FF759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36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7760-3842-E957-B96E-829553E79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D57D3-6EEC-8024-9D12-FC18ACFDF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FBDE7C-451C-9B34-76A2-F057F20C7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61FC65-D166-3A30-28A5-0942DABF08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84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4590FB-39C0-1FC3-BBC7-7E00BF3EC99E}"/>
              </a:ext>
            </a:extLst>
          </p:cNvPr>
          <p:cNvGrpSpPr/>
          <p:nvPr userDrawn="1"/>
        </p:nvGrpSpPr>
        <p:grpSpPr>
          <a:xfrm>
            <a:off x="0" y="1244109"/>
            <a:ext cx="1117598" cy="489534"/>
            <a:chOff x="0" y="1244109"/>
            <a:chExt cx="1117598" cy="4895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0A9D39-D6DD-7B96-1735-5C139EE6974E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AC7F5-9B60-76EF-E05B-7E1DEB537F83}"/>
                </a:ext>
              </a:extLst>
            </p:cNvPr>
            <p:cNvSpPr txBox="1"/>
            <p:nvPr/>
          </p:nvSpPr>
          <p:spPr>
            <a:xfrm>
              <a:off x="425749" y="1350377"/>
              <a:ext cx="26609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3ABE15-4B5E-6E62-E2BF-651D7F8DB743}"/>
              </a:ext>
            </a:extLst>
          </p:cNvPr>
          <p:cNvCxnSpPr>
            <a:cxnSpLocks/>
          </p:cNvCxnSpPr>
          <p:nvPr userDrawn="1"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B323-1C7B-516C-77E2-EEA166ABCEE2}"/>
              </a:ext>
            </a:extLst>
          </p:cNvPr>
          <p:cNvSpPr/>
          <p:nvPr userDrawn="1"/>
        </p:nvSpPr>
        <p:spPr>
          <a:xfrm>
            <a:off x="-1" y="1733643"/>
            <a:ext cx="1117598" cy="684626"/>
          </a:xfrm>
          <a:prstGeom prst="rect">
            <a:avLst/>
          </a:prstGeom>
          <a:solidFill>
            <a:srgbClr val="212227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B017A5-7908-19EB-D80E-9A954F071C37}"/>
              </a:ext>
            </a:extLst>
          </p:cNvPr>
          <p:cNvCxnSpPr>
            <a:cxnSpLocks/>
          </p:cNvCxnSpPr>
          <p:nvPr/>
        </p:nvCxnSpPr>
        <p:spPr>
          <a:xfrm>
            <a:off x="0" y="2075956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7543511-7BEC-E01D-AAC4-785DC045FBC5}"/>
              </a:ext>
            </a:extLst>
          </p:cNvPr>
          <p:cNvCxnSpPr>
            <a:cxnSpLocks/>
          </p:cNvCxnSpPr>
          <p:nvPr/>
        </p:nvCxnSpPr>
        <p:spPr>
          <a:xfrm>
            <a:off x="0" y="2418269"/>
            <a:ext cx="1117598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BC52D23-2E79-CFE0-066C-1C0899F42F3E}"/>
              </a:ext>
            </a:extLst>
          </p:cNvPr>
          <p:cNvGrpSpPr/>
          <p:nvPr userDrawn="1"/>
        </p:nvGrpSpPr>
        <p:grpSpPr>
          <a:xfrm>
            <a:off x="-1" y="2367610"/>
            <a:ext cx="1117599" cy="1038475"/>
            <a:chOff x="2766059" y="1733642"/>
            <a:chExt cx="1117599" cy="10384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84F4E3-518F-B17D-7F90-E1E58EC0A31E}"/>
                </a:ext>
              </a:extLst>
            </p:cNvPr>
            <p:cNvSpPr/>
            <p:nvPr/>
          </p:nvSpPr>
          <p:spPr>
            <a:xfrm>
              <a:off x="2766059" y="1733642"/>
              <a:ext cx="1117598" cy="1038475"/>
            </a:xfrm>
            <a:prstGeom prst="rect">
              <a:avLst/>
            </a:prstGeom>
            <a:solidFill>
              <a:srgbClr val="212227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FF22A1-2196-572F-894A-FB75181D5367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066731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6E8F2D2-76BC-9EC1-C17A-BB53FDDD2173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41826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18" y="6405563"/>
            <a:ext cx="41148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데이터 테이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microsoft.com/office/2007/relationships/hdphoto" Target="../media/hdphoto2.wdp"/><Relationship Id="rId10" Type="http://schemas.openxmlformats.org/officeDocument/2006/relationships/image" Target="../media/image7.jpeg"/><Relationship Id="rId4" Type="http://schemas.openxmlformats.org/officeDocument/2006/relationships/image" Target="../media/image5.png"/><Relationship Id="rId9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microsoft.com/office/2007/relationships/hdphoto" Target="../media/hdphoto3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7C47C-A97A-539D-CD9C-E155B8AAC1E2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05EB6-9A21-CE76-122C-E09B73814986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24F88-346E-C2B7-F9D6-5F3F98BA4878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 descr="텍스트, 스크린샷, 도표, 그래픽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7237" y="1547717"/>
                <a:ext cx="4573533" cy="3258451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FDB6-31E7-727C-CB15-A7BB7C43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4269A7-4254-C246-098A-3BD329A31EE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402C284-9687-8A70-47D9-9C769DC69F7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0BFACB-8914-B563-5DB5-B6DB7E3D04A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4108385-3F24-2EEA-9822-394BAE1E8680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1BF40A7-F96A-DB80-3E8D-4B76EC050F27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499CC3F-1F35-178B-EE58-1BF17C41D91E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F23604B9-30D9-992A-EB4E-2E6BC94E819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61A968E7-1927-F67C-8927-AAC13B2ADF6C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7424EFF-CB2F-623B-EBD3-0284FAB6DB3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7C26553-C6DE-155F-97FD-8DFD11BCF2C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2B8987A-4212-2334-4C5C-C6CEB2C94583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421162" cy="161583"/>
                <a:chOff x="1700548" y="661219"/>
                <a:chExt cx="3421162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FA048E5-F439-625A-DD0F-B8CEBF7CF21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42116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외형 변화로 기록 모드 진입을 직관적으로 확인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1EBBCF1-F133-3C66-7C06-0BFE9269E63A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ED8EA50-A985-8420-0D0B-DF18BB3EDEF3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6912F0-66D1-666F-E47F-4D49F4CA83A2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85350F-D74B-CF2E-5B8E-6688203BC30D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5BBEF1-0885-FF74-61A2-5557D68DD3DF}"/>
              </a:ext>
            </a:extLst>
          </p:cNvPr>
          <p:cNvGrpSpPr/>
          <p:nvPr/>
        </p:nvGrpSpPr>
        <p:grpSpPr>
          <a:xfrm>
            <a:off x="5212747" y="1905821"/>
            <a:ext cx="8695307" cy="1178045"/>
            <a:chOff x="1450975" y="4377378"/>
            <a:chExt cx="8695307" cy="117804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256DF89-7F0C-4B0F-A70D-F3CAD2B9251D}"/>
                </a:ext>
              </a:extLst>
            </p:cNvPr>
            <p:cNvGrpSpPr/>
            <p:nvPr/>
          </p:nvGrpSpPr>
          <p:grpSpPr>
            <a:xfrm>
              <a:off x="1450975" y="4624706"/>
              <a:ext cx="8695307" cy="930717"/>
              <a:chOff x="1450975" y="722339"/>
              <a:chExt cx="9040192" cy="93071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BF3C56-31A9-5FAF-A0D6-706597F6E21B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4393114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공격을 적중하면 게이지를 회복할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7370A9-AB9C-E3EA-D459-6D1C0087A96B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9040192" cy="68223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(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단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‘</a:t>
                </a:r>
                <a:r>
                  <a:rPr lang="ko-KR" altLang="en-US" sz="1000" dirty="0" err="1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같이 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 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데 걸리는 시간은 대략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 효과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 등으로 증가하는 회복량 제외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1800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게이지가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완전히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데 걸리는 시간은 대략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트라이포드 효과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풍요 룬 등으로 증가하는 회복량 제외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EEFF21-96BA-2C01-0275-C61472E8C847}"/>
                </a:ext>
              </a:extLst>
            </p:cNvPr>
            <p:cNvSpPr txBox="1"/>
            <p:nvPr/>
          </p:nvSpPr>
          <p:spPr>
            <a:xfrm>
              <a:off x="1450975" y="4377378"/>
              <a:ext cx="64280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09F868-FC08-6175-D77E-49255F86C272}"/>
              </a:ext>
            </a:extLst>
          </p:cNvPr>
          <p:cNvGrpSpPr/>
          <p:nvPr/>
        </p:nvGrpSpPr>
        <p:grpSpPr>
          <a:xfrm>
            <a:off x="5305344" y="3687489"/>
            <a:ext cx="5226409" cy="973797"/>
            <a:chOff x="1450975" y="2403125"/>
            <a:chExt cx="5226409" cy="9737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9E608E-D519-C895-AB37-33647C1B099C}"/>
                </a:ext>
              </a:extLst>
            </p:cNvPr>
            <p:cNvSpPr txBox="1"/>
            <p:nvPr/>
          </p:nvSpPr>
          <p:spPr>
            <a:xfrm>
              <a:off x="1450975" y="2403125"/>
              <a:ext cx="64280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소모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EF6E252-19E7-D209-F29C-1B8D4BA14BF6}"/>
                </a:ext>
              </a:extLst>
            </p:cNvPr>
            <p:cNvGrpSpPr/>
            <p:nvPr/>
          </p:nvGrpSpPr>
          <p:grpSpPr>
            <a:xfrm>
              <a:off x="1450975" y="2664213"/>
              <a:ext cx="5226409" cy="712709"/>
              <a:chOff x="1450975" y="722339"/>
              <a:chExt cx="5433698" cy="71270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311D20-B1E0-758E-A929-16CF00B02950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227155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모드에 진입하면 게이지가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57CF08-AA83-83BD-3FE4-B69ADF896665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5433698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모드의 지속시간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초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이므로 아스트랄 게이지는 초당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최대치의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1/10)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만큼 소모됩니다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 스킬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을 사용하면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남은 모든 게이지를 소모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4A3D7CB-5A99-2391-A7AA-B19C330EA57D}"/>
              </a:ext>
            </a:extLst>
          </p:cNvPr>
          <p:cNvSpPr txBox="1"/>
          <p:nvPr/>
        </p:nvSpPr>
        <p:spPr>
          <a:xfrm>
            <a:off x="1450975" y="1003965"/>
            <a:ext cx="458939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게이지는 두 가지 게이지로 구성되며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 회복과 소모가 다른 게이지에서 진행됩니다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EF1491-1A03-3539-7ECC-DBB438455127}"/>
              </a:ext>
            </a:extLst>
          </p:cNvPr>
          <p:cNvGrpSpPr/>
          <p:nvPr/>
        </p:nvGrpSpPr>
        <p:grpSpPr>
          <a:xfrm>
            <a:off x="3889143" y="3748218"/>
            <a:ext cx="766082" cy="766081"/>
            <a:chOff x="9102083" y="5104287"/>
            <a:chExt cx="1191600" cy="1191600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3B3B3F8C-997C-8A88-54D3-AF57C910B4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98" b="93286" l="9783" r="91033">
                          <a14:foregroundMark x1="17002" y1="66866" x2="16033" y2="69258"/>
                          <a14:foregroundMark x1="19158" y1="44287" x2="19079" y2="48282"/>
                          <a14:foregroundMark x1="15082" y1="45230" x2="9783" y2="60188"/>
                          <a14:foregroundMark x1="30336" y1="84473" x2="32337" y2="90577"/>
                          <a14:foregroundMark x1="18207" y1="47468" x2="18633" y2="48768"/>
                          <a14:foregroundMark x1="85352" y1="64167" x2="86141" y2="66549"/>
                          <a14:foregroundMark x1="77717" y1="41107" x2="78543" y2="43602"/>
                          <a14:foregroundMark x1="84511" y1="50177" x2="87995" y2="63721"/>
                          <a14:foregroundMark x1="89266" y1="56066" x2="88881" y2="63499"/>
                          <a14:foregroundMark x1="85259" y1="73278" x2="75679" y2="84688"/>
                          <a14:foregroundMark x1="88043" y1="66313" x2="87228" y2="69022"/>
                          <a14:foregroundMark x1="88043" y1="69729" x2="87636" y2="71614"/>
                          <a14:foregroundMark x1="87772" y1="69611" x2="86413" y2="71849"/>
                          <a14:foregroundMark x1="46875" y1="93286" x2="46875" y2="93286"/>
                          <a14:foregroundMark x1="51223" y1="29682" x2="53804" y2="30389"/>
                          <a14:foregroundMark x1="60326" y1="31213" x2="58696" y2="31567"/>
                          <a14:backgroundMark x1="46603" y1="8245" x2="47283" y2="7303"/>
                          <a14:backgroundMark x1="47690" y1="7303" x2="45788" y2="12485"/>
                          <a14:backgroundMark x1="43750" y1="8363" x2="43614" y2="10836"/>
                          <a14:backgroundMark x1="44565" y1="8598" x2="50679" y2="9776"/>
                          <a14:backgroundMark x1="52582" y1="8716" x2="57065" y2="11190"/>
                          <a14:backgroundMark x1="52038" y1="8834" x2="52174" y2="12956"/>
                          <a14:backgroundMark x1="52989" y1="7420" x2="56250" y2="7656"/>
                          <a14:backgroundMark x1="53940" y1="5771" x2="56250" y2="9305"/>
                          <a14:backgroundMark x1="45109" y1="2709" x2="38315" y2="6007"/>
                          <a14:backgroundMark x1="87658" y1="72372" x2="87228" y2="73734"/>
                          <a14:backgroundMark x1="88619" y1="69330" x2="88471" y2="69798"/>
                          <a14:backgroundMark x1="90353" y1="63840" x2="89472" y2="66630"/>
                          <a14:backgroundMark x1="86957" y1="76443" x2="89266" y2="73734"/>
                          <a14:backgroundMark x1="91848" y1="60777" x2="90489" y2="68080"/>
                          <a14:backgroundMark x1="65897" y1="353" x2="41168" y2="11425"/>
                          <a14:backgroundMark x1="38723" y1="2827" x2="40217" y2="13310"/>
                          <a14:backgroundMark x1="48098" y1="2002" x2="38043" y2="11661"/>
                          <a14:backgroundMark x1="39402" y1="7892" x2="68207" y2="5300"/>
                          <a14:backgroundMark x1="45924" y1="2591" x2="64130" y2="7067"/>
                          <a14:backgroundMark x1="46603" y1="2827" x2="64130" y2="10954"/>
                          <a14:backgroundMark x1="37772" y1="9069" x2="63995" y2="16372"/>
                          <a14:backgroundMark x1="35326" y1="15783" x2="63043" y2="14959"/>
                          <a14:backgroundMark x1="39946" y1="18021" x2="67120" y2="19081"/>
                          <a14:backgroundMark x1="49728" y1="20141" x2="59647" y2="19670"/>
                          <a14:backgroundMark x1="46196" y1="22615" x2="60054" y2="19906"/>
                          <a14:backgroundMark x1="44293" y1="21437" x2="63723" y2="19552"/>
                          <a14:backgroundMark x1="43478" y1="21555" x2="56929" y2="21790"/>
                          <a14:backgroundMark x1="56929" y1="13310" x2="50543" y2="23675"/>
                          <a14:backgroundMark x1="49592" y1="47585" x2="38179" y2="71614"/>
                          <a14:backgroundMark x1="52446" y1="39929" x2="49321" y2="68669"/>
                          <a14:backgroundMark x1="25000" y1="52650" x2="65082" y2="54064"/>
                          <a14:backgroundMark x1="26223" y1="54299" x2="55707" y2="51826"/>
                          <a14:backgroundMark x1="26902" y1="56655" x2="64946" y2="57479"/>
                          <a14:backgroundMark x1="30978" y1="61013" x2="68750" y2="58422"/>
                          <a14:backgroundMark x1="28397" y1="63015" x2="69022" y2="60542"/>
                          <a14:backgroundMark x1="24321" y1="59953" x2="70380" y2="62898"/>
                          <a14:backgroundMark x1="43478" y1="50177" x2="45380" y2="73498"/>
                          <a14:backgroundMark x1="26223" y1="53475" x2="32745" y2="76443"/>
                          <a14:backgroundMark x1="30027" y1="57479" x2="45380" y2="80801"/>
                          <a14:backgroundMark x1="17799" y1="57244" x2="26902" y2="76561"/>
                          <a14:backgroundMark x1="20245" y1="58893" x2="36277" y2="74676"/>
                          <a14:backgroundMark x1="20652" y1="57479" x2="28804" y2="74558"/>
                          <a14:backgroundMark x1="18478" y1="58657" x2="25543" y2="73027"/>
                          <a14:backgroundMark x1="25951" y1="52886" x2="37092" y2="73852"/>
                          <a14:backgroundMark x1="34375" y1="47468" x2="40353" y2="62898"/>
                          <a14:backgroundMark x1="36277" y1="42403" x2="41576" y2="61366"/>
                          <a14:backgroundMark x1="44973" y1="41578" x2="34647" y2="54770"/>
                          <a14:backgroundMark x1="34375" y1="43934" x2="56250" y2="38869"/>
                          <a14:backgroundMark x1="43071" y1="39458" x2="54348" y2="41225"/>
                          <a14:backgroundMark x1="44022" y1="37809" x2="59375" y2="38869"/>
                          <a14:backgroundMark x1="48098" y1="37809" x2="64130" y2="42049"/>
                          <a14:backgroundMark x1="64130" y1="42049" x2="73098" y2="49941"/>
                          <a14:backgroundMark x1="67527" y1="45347" x2="73777" y2="57008"/>
                          <a14:backgroundMark x1="73505" y1="51237" x2="73370" y2="64547"/>
                          <a14:backgroundMark x1="63723" y1="46172" x2="61957" y2="62662"/>
                          <a14:backgroundMark x1="68478" y1="51826" x2="68207" y2="66549"/>
                          <a14:backgroundMark x1="66848" y1="49706" x2="71196" y2="64900"/>
                          <a14:backgroundMark x1="73777" y1="56419" x2="74457" y2="71143"/>
                          <a14:backgroundMark x1="74049" y1="61955" x2="66168" y2="72203"/>
                          <a14:backgroundMark x1="69293" y1="68080" x2="55707" y2="79505"/>
                          <a14:backgroundMark x1="69429" y1="71849" x2="57473" y2="81154"/>
                          <a14:backgroundMark x1="67120" y1="75147" x2="47418" y2="83628"/>
                          <a14:backgroundMark x1="68071" y1="66784" x2="50543" y2="75383"/>
                          <a14:backgroundMark x1="44293" y1="36985" x2="42120" y2="36985"/>
                          <a14:backgroundMark x1="30299" y1="44523" x2="20652" y2="59953"/>
                          <a14:backgroundMark x1="25000" y1="45819" x2="20924" y2="55948"/>
                          <a14:backgroundMark x1="20245" y1="49706" x2="17799" y2="60306"/>
                          <a14:backgroundMark x1="19429" y1="56419" x2="19429" y2="67845"/>
                          <a14:backgroundMark x1="18071" y1="63722" x2="20924" y2="70082"/>
                          <a14:backgroundMark x1="24592" y1="71967" x2="35326" y2="83628"/>
                          <a14:backgroundMark x1="27174" y1="79034" x2="44429" y2="84923"/>
                          <a14:backgroundMark x1="26495" y1="77856" x2="33424" y2="84452"/>
                          <a14:backgroundMark x1="21875" y1="61955" x2="23777" y2="71849"/>
                          <a14:backgroundMark x1="19973" y1="63486" x2="20652" y2="72438"/>
                          <a14:backgroundMark x1="18750" y1="65135" x2="19701" y2="68316"/>
                          <a14:backgroundMark x1="21467" y1="57244" x2="30027" y2="42874"/>
                          <a14:backgroundMark x1="19701" y1="51237" x2="33424" y2="41814"/>
                          <a14:backgroundMark x1="29755" y1="44287" x2="23098" y2="51001"/>
                          <a14:backgroundMark x1="26902" y1="45583" x2="23098" y2="49941"/>
                          <a14:backgroundMark x1="28668" y1="44759" x2="18342" y2="51826"/>
                          <a14:backgroundMark x1="26766" y1="43110" x2="17799" y2="52886"/>
                          <a14:backgroundMark x1="35054" y1="36985" x2="54076" y2="31567"/>
                          <a14:backgroundMark x1="45652" y1="34158" x2="65082" y2="34982"/>
                          <a14:backgroundMark x1="50000" y1="33451" x2="59375" y2="38869"/>
                          <a14:backgroundMark x1="63043" y1="37220" x2="75000" y2="47468"/>
                          <a14:backgroundMark x1="66848" y1="38516" x2="75408" y2="46172"/>
                          <a14:backgroundMark x1="66304" y1="38869" x2="77582" y2="55595"/>
                          <a14:backgroundMark x1="76223" y1="46643" x2="80571" y2="60306"/>
                          <a14:backgroundMark x1="77446" y1="47821" x2="79620" y2="61955"/>
                          <a14:backgroundMark x1="82201" y1="53239" x2="80027" y2="65371"/>
                          <a14:backgroundMark x1="81522" y1="67020" x2="75272" y2="75147"/>
                          <a14:backgroundMark x1="77446" y1="70318" x2="67527" y2="81390"/>
                          <a14:backgroundMark x1="74049" y1="77621" x2="60054" y2="85395"/>
                          <a14:backgroundMark x1="59918" y1="84452" x2="43750" y2="85512"/>
                          <a14:backgroundMark x1="44973" y1="85395" x2="58832" y2="85395"/>
                          <a14:backgroundMark x1="50272" y1="86808" x2="44022" y2="86337"/>
                          <a14:backgroundMark x1="43071" y1="85984" x2="53397" y2="85984"/>
                          <a14:backgroundMark x1="79348" y1="47821" x2="81658" y2="59482"/>
                          <a14:backgroundMark x1="75951" y1="43463" x2="79755" y2="51001"/>
                          <a14:backgroundMark x1="78397" y1="46996" x2="80707" y2="56655"/>
                          <a14:backgroundMark x1="80571" y1="58893" x2="81250" y2="62191"/>
                          <a14:backgroundMark x1="83832" y1="58657" x2="83152" y2="63840"/>
                          <a14:backgroundMark x1="82745" y1="57833" x2="82201" y2="66196"/>
                          <a14:backgroundMark x1="84103" y1="59717" x2="82745" y2="65135"/>
                          <a14:backgroundMark x1="45924" y1="33098" x2="68071" y2="38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1" t="24894" r="8693" b="4778"/>
            <a:stretch/>
          </p:blipFill>
          <p:spPr bwMode="auto">
            <a:xfrm>
              <a:off x="9102083" y="5104287"/>
              <a:ext cx="1191600" cy="1191600"/>
            </a:xfrm>
            <a:prstGeom prst="ellipse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 descr="하늘, 천체, 별자리, 대기권 밖이(가) 표시된 사진&#10;&#10;자동 생성된 설명">
              <a:extLst>
                <a:ext uri="{FF2B5EF4-FFF2-40B4-BE49-F238E27FC236}">
                  <a16:creationId xmlns:a16="http://schemas.microsoft.com/office/drawing/2014/main" id="{76B394DB-D0C7-6B7A-47A2-E77D3DDE2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68" r="24493" b="30285"/>
            <a:stretch/>
          </p:blipFill>
          <p:spPr>
            <a:xfrm>
              <a:off x="9158927" y="5151187"/>
              <a:ext cx="1080000" cy="1080000"/>
            </a:xfrm>
            <a:prstGeom prst="ellipse">
              <a:avLst/>
            </a:prstGeom>
            <a:ln>
              <a:solidFill>
                <a:srgbClr val="F6F4D2"/>
              </a:solidFill>
            </a:ln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7DF1E6A-123B-CD90-AB72-7B1726FD6D37}"/>
                </a:ext>
              </a:extLst>
            </p:cNvPr>
            <p:cNvCxnSpPr>
              <a:cxnSpLocks/>
              <a:stCxn id="23" idx="0"/>
              <a:endCxn id="23" idx="4"/>
            </p:cNvCxnSpPr>
            <p:nvPr/>
          </p:nvCxnSpPr>
          <p:spPr>
            <a:xfrm>
              <a:off x="9698924" y="5151187"/>
              <a:ext cx="0" cy="1080000"/>
            </a:xfrm>
            <a:prstGeom prst="line">
              <a:avLst/>
            </a:prstGeom>
            <a:ln w="9525">
              <a:gradFill flip="none" rotWithShape="1">
                <a:gsLst>
                  <a:gs pos="25000">
                    <a:srgbClr val="F6F4D2">
                      <a:alpha val="20000"/>
                      <a:lumMod val="100000"/>
                    </a:srgbClr>
                  </a:gs>
                  <a:gs pos="0">
                    <a:srgbClr val="F6F4D2">
                      <a:alpha val="0"/>
                      <a:lumMod val="100000"/>
                    </a:srgbClr>
                  </a:gs>
                  <a:gs pos="75000">
                    <a:srgbClr val="F6F4D2">
                      <a:alpha val="20000"/>
                      <a:lumMod val="100000"/>
                    </a:srgbClr>
                  </a:gs>
                  <a:gs pos="50000">
                    <a:srgbClr val="F6F4D2">
                      <a:lumMod val="100000"/>
                      <a:alpha val="50000"/>
                    </a:srgbClr>
                  </a:gs>
                  <a:gs pos="100000">
                    <a:srgbClr val="F6F4D2">
                      <a:alpha val="0"/>
                      <a:lumMod val="10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DB1CFA-D130-538D-258D-4797C021F27F}"/>
              </a:ext>
            </a:extLst>
          </p:cNvPr>
          <p:cNvGrpSpPr/>
          <p:nvPr/>
        </p:nvGrpSpPr>
        <p:grpSpPr>
          <a:xfrm>
            <a:off x="1861343" y="2855484"/>
            <a:ext cx="1030636" cy="1073908"/>
            <a:chOff x="1565058" y="4446551"/>
            <a:chExt cx="1537358" cy="1601905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8EBA7A7C-C2BB-CC08-A159-C10CD6E8B7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98" b="93286" l="9783" r="91033">
                          <a14:foregroundMark x1="17002" y1="66866" x2="16033" y2="69258"/>
                          <a14:foregroundMark x1="19158" y1="44287" x2="19079" y2="48282"/>
                          <a14:foregroundMark x1="15082" y1="45230" x2="9783" y2="60188"/>
                          <a14:foregroundMark x1="30336" y1="84473" x2="32337" y2="90577"/>
                          <a14:foregroundMark x1="18207" y1="47468" x2="18633" y2="48768"/>
                          <a14:foregroundMark x1="85352" y1="64167" x2="86141" y2="66549"/>
                          <a14:foregroundMark x1="77717" y1="41107" x2="78543" y2="43602"/>
                          <a14:foregroundMark x1="84511" y1="50177" x2="87995" y2="63721"/>
                          <a14:foregroundMark x1="89266" y1="56066" x2="88881" y2="63499"/>
                          <a14:foregroundMark x1="85259" y1="73278" x2="75679" y2="84688"/>
                          <a14:foregroundMark x1="88043" y1="66313" x2="87228" y2="69022"/>
                          <a14:foregroundMark x1="88043" y1="69729" x2="87636" y2="71614"/>
                          <a14:foregroundMark x1="87772" y1="69611" x2="86413" y2="71849"/>
                          <a14:foregroundMark x1="46875" y1="93286" x2="46875" y2="93286"/>
                          <a14:foregroundMark x1="51223" y1="29682" x2="53804" y2="30389"/>
                          <a14:foregroundMark x1="60326" y1="31213" x2="58696" y2="31567"/>
                          <a14:backgroundMark x1="46603" y1="8245" x2="47283" y2="7303"/>
                          <a14:backgroundMark x1="47690" y1="7303" x2="45788" y2="12485"/>
                          <a14:backgroundMark x1="43750" y1="8363" x2="43614" y2="10836"/>
                          <a14:backgroundMark x1="44565" y1="8598" x2="50679" y2="9776"/>
                          <a14:backgroundMark x1="52582" y1="8716" x2="57065" y2="11190"/>
                          <a14:backgroundMark x1="52038" y1="8834" x2="52174" y2="12956"/>
                          <a14:backgroundMark x1="52989" y1="7420" x2="56250" y2="7656"/>
                          <a14:backgroundMark x1="53940" y1="5771" x2="56250" y2="9305"/>
                          <a14:backgroundMark x1="45109" y1="2709" x2="38315" y2="6007"/>
                          <a14:backgroundMark x1="87658" y1="72372" x2="87228" y2="73734"/>
                          <a14:backgroundMark x1="88619" y1="69330" x2="88471" y2="69798"/>
                          <a14:backgroundMark x1="90353" y1="63840" x2="89472" y2="66630"/>
                          <a14:backgroundMark x1="86957" y1="76443" x2="89266" y2="73734"/>
                          <a14:backgroundMark x1="91848" y1="60777" x2="90489" y2="68080"/>
                          <a14:backgroundMark x1="65897" y1="353" x2="41168" y2="11425"/>
                          <a14:backgroundMark x1="38723" y1="2827" x2="40217" y2="13310"/>
                          <a14:backgroundMark x1="48098" y1="2002" x2="38043" y2="11661"/>
                          <a14:backgroundMark x1="39402" y1="7892" x2="68207" y2="5300"/>
                          <a14:backgroundMark x1="45924" y1="2591" x2="64130" y2="7067"/>
                          <a14:backgroundMark x1="46603" y1="2827" x2="64130" y2="10954"/>
                          <a14:backgroundMark x1="37772" y1="9069" x2="63995" y2="16372"/>
                          <a14:backgroundMark x1="35326" y1="15783" x2="63043" y2="14959"/>
                          <a14:backgroundMark x1="39946" y1="18021" x2="67120" y2="19081"/>
                          <a14:backgroundMark x1="49728" y1="20141" x2="59647" y2="19670"/>
                          <a14:backgroundMark x1="46196" y1="22615" x2="60054" y2="19906"/>
                          <a14:backgroundMark x1="44293" y1="21437" x2="63723" y2="19552"/>
                          <a14:backgroundMark x1="43478" y1="21555" x2="56929" y2="21790"/>
                          <a14:backgroundMark x1="56929" y1="13310" x2="50543" y2="23675"/>
                          <a14:backgroundMark x1="49592" y1="47585" x2="38179" y2="71614"/>
                          <a14:backgroundMark x1="52446" y1="39929" x2="49321" y2="68669"/>
                          <a14:backgroundMark x1="25000" y1="52650" x2="65082" y2="54064"/>
                          <a14:backgroundMark x1="26223" y1="54299" x2="55707" y2="51826"/>
                          <a14:backgroundMark x1="26902" y1="56655" x2="64946" y2="57479"/>
                          <a14:backgroundMark x1="30978" y1="61013" x2="68750" y2="58422"/>
                          <a14:backgroundMark x1="28397" y1="63015" x2="69022" y2="60542"/>
                          <a14:backgroundMark x1="24321" y1="59953" x2="70380" y2="62898"/>
                          <a14:backgroundMark x1="43478" y1="50177" x2="45380" y2="73498"/>
                          <a14:backgroundMark x1="26223" y1="53475" x2="32745" y2="76443"/>
                          <a14:backgroundMark x1="30027" y1="57479" x2="45380" y2="80801"/>
                          <a14:backgroundMark x1="17799" y1="57244" x2="26902" y2="76561"/>
                          <a14:backgroundMark x1="20245" y1="58893" x2="36277" y2="74676"/>
                          <a14:backgroundMark x1="20652" y1="57479" x2="28804" y2="74558"/>
                          <a14:backgroundMark x1="18478" y1="58657" x2="25543" y2="73027"/>
                          <a14:backgroundMark x1="25951" y1="52886" x2="37092" y2="73852"/>
                          <a14:backgroundMark x1="34375" y1="47468" x2="40353" y2="62898"/>
                          <a14:backgroundMark x1="36277" y1="42403" x2="41576" y2="61366"/>
                          <a14:backgroundMark x1="44973" y1="41578" x2="34647" y2="54770"/>
                          <a14:backgroundMark x1="34375" y1="43934" x2="56250" y2="38869"/>
                          <a14:backgroundMark x1="43071" y1="39458" x2="54348" y2="41225"/>
                          <a14:backgroundMark x1="44022" y1="37809" x2="59375" y2="38869"/>
                          <a14:backgroundMark x1="48098" y1="37809" x2="64130" y2="42049"/>
                          <a14:backgroundMark x1="64130" y1="42049" x2="73098" y2="49941"/>
                          <a14:backgroundMark x1="67527" y1="45347" x2="73777" y2="57008"/>
                          <a14:backgroundMark x1="73505" y1="51237" x2="73370" y2="64547"/>
                          <a14:backgroundMark x1="63723" y1="46172" x2="61957" y2="62662"/>
                          <a14:backgroundMark x1="68478" y1="51826" x2="68207" y2="66549"/>
                          <a14:backgroundMark x1="66848" y1="49706" x2="71196" y2="64900"/>
                          <a14:backgroundMark x1="73777" y1="56419" x2="74457" y2="71143"/>
                          <a14:backgroundMark x1="74049" y1="61955" x2="66168" y2="72203"/>
                          <a14:backgroundMark x1="69293" y1="68080" x2="55707" y2="79505"/>
                          <a14:backgroundMark x1="69429" y1="71849" x2="57473" y2="81154"/>
                          <a14:backgroundMark x1="67120" y1="75147" x2="47418" y2="83628"/>
                          <a14:backgroundMark x1="68071" y1="66784" x2="50543" y2="75383"/>
                          <a14:backgroundMark x1="44293" y1="36985" x2="42120" y2="36985"/>
                          <a14:backgroundMark x1="30299" y1="44523" x2="20652" y2="59953"/>
                          <a14:backgroundMark x1="25000" y1="45819" x2="20924" y2="55948"/>
                          <a14:backgroundMark x1="20245" y1="49706" x2="17799" y2="60306"/>
                          <a14:backgroundMark x1="19429" y1="56419" x2="19429" y2="67845"/>
                          <a14:backgroundMark x1="18071" y1="63722" x2="20924" y2="70082"/>
                          <a14:backgroundMark x1="24592" y1="71967" x2="35326" y2="83628"/>
                          <a14:backgroundMark x1="27174" y1="79034" x2="44429" y2="84923"/>
                          <a14:backgroundMark x1="26495" y1="77856" x2="33424" y2="84452"/>
                          <a14:backgroundMark x1="21875" y1="61955" x2="23777" y2="71849"/>
                          <a14:backgroundMark x1="19973" y1="63486" x2="20652" y2="72438"/>
                          <a14:backgroundMark x1="18750" y1="65135" x2="19701" y2="68316"/>
                          <a14:backgroundMark x1="21467" y1="57244" x2="30027" y2="42874"/>
                          <a14:backgroundMark x1="19701" y1="51237" x2="33424" y2="41814"/>
                          <a14:backgroundMark x1="29755" y1="44287" x2="23098" y2="51001"/>
                          <a14:backgroundMark x1="26902" y1="45583" x2="23098" y2="49941"/>
                          <a14:backgroundMark x1="28668" y1="44759" x2="18342" y2="51826"/>
                          <a14:backgroundMark x1="26766" y1="43110" x2="17799" y2="52886"/>
                          <a14:backgroundMark x1="35054" y1="36985" x2="54076" y2="31567"/>
                          <a14:backgroundMark x1="45652" y1="34158" x2="65082" y2="34982"/>
                          <a14:backgroundMark x1="50000" y1="33451" x2="59375" y2="38869"/>
                          <a14:backgroundMark x1="63043" y1="37220" x2="75000" y2="47468"/>
                          <a14:backgroundMark x1="66848" y1="38516" x2="75408" y2="46172"/>
                          <a14:backgroundMark x1="66304" y1="38869" x2="77582" y2="55595"/>
                          <a14:backgroundMark x1="76223" y1="46643" x2="80571" y2="60306"/>
                          <a14:backgroundMark x1="77446" y1="47821" x2="79620" y2="61955"/>
                          <a14:backgroundMark x1="82201" y1="53239" x2="80027" y2="65371"/>
                          <a14:backgroundMark x1="81522" y1="67020" x2="75272" y2="75147"/>
                          <a14:backgroundMark x1="77446" y1="70318" x2="67527" y2="81390"/>
                          <a14:backgroundMark x1="74049" y1="77621" x2="60054" y2="85395"/>
                          <a14:backgroundMark x1="59918" y1="84452" x2="43750" y2="85512"/>
                          <a14:backgroundMark x1="44973" y1="85395" x2="58832" y2="85395"/>
                          <a14:backgroundMark x1="50272" y1="86808" x2="44022" y2="86337"/>
                          <a14:backgroundMark x1="43071" y1="85984" x2="53397" y2="85984"/>
                          <a14:backgroundMark x1="79348" y1="47821" x2="81658" y2="59482"/>
                          <a14:backgroundMark x1="75951" y1="43463" x2="79755" y2="51001"/>
                          <a14:backgroundMark x1="78397" y1="46996" x2="80707" y2="56655"/>
                          <a14:backgroundMark x1="80571" y1="58893" x2="81250" y2="62191"/>
                          <a14:backgroundMark x1="83832" y1="58657" x2="83152" y2="63840"/>
                          <a14:backgroundMark x1="82745" y1="57833" x2="82201" y2="66196"/>
                          <a14:backgroundMark x1="84103" y1="59717" x2="82745" y2="65135"/>
                          <a14:backgroundMark x1="45924" y1="33098" x2="68071" y2="38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1" t="24894" r="8693" b="4778"/>
            <a:stretch/>
          </p:blipFill>
          <p:spPr bwMode="auto">
            <a:xfrm>
              <a:off x="1683559" y="4618389"/>
              <a:ext cx="1280583" cy="125823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1CA0CBD-87BD-BAE8-3FE4-69BA16ED2472}"/>
                </a:ext>
              </a:extLst>
            </p:cNvPr>
            <p:cNvSpPr/>
            <p:nvPr/>
          </p:nvSpPr>
          <p:spPr>
            <a:xfrm>
              <a:off x="1755766" y="4663342"/>
              <a:ext cx="1148295" cy="1148298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91F49EF-8514-8EA1-B3A7-B760D0893090}"/>
                </a:ext>
              </a:extLst>
            </p:cNvPr>
            <p:cNvGrpSpPr/>
            <p:nvPr/>
          </p:nvGrpSpPr>
          <p:grpSpPr>
            <a:xfrm>
              <a:off x="1565058" y="4446551"/>
              <a:ext cx="1537358" cy="1601905"/>
              <a:chOff x="2201630" y="2392840"/>
              <a:chExt cx="1537358" cy="1601905"/>
            </a:xfrm>
          </p:grpSpPr>
          <p:pic>
            <p:nvPicPr>
              <p:cNvPr id="52" name="Picture 6">
                <a:extLst>
                  <a:ext uri="{FF2B5EF4-FFF2-40B4-BE49-F238E27FC236}">
                    <a16:creationId xmlns:a16="http://schemas.microsoft.com/office/drawing/2014/main" id="{6B360430-8253-44EC-930E-D58401E694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60" t="17987" r="18885" b="17456"/>
              <a:stretch/>
            </p:blipFill>
            <p:spPr bwMode="auto">
              <a:xfrm>
                <a:off x="2201630" y="2392840"/>
                <a:ext cx="1537358" cy="1601905"/>
              </a:xfrm>
              <a:prstGeom prst="ellipse">
                <a:avLst/>
              </a:prstGeom>
              <a:noFill/>
              <a:effectLst>
                <a:glow rad="38100">
                  <a:srgbClr val="F6F4D2"/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A40A9E0E-0A1D-A63C-11AB-04156A317B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clrChange>
                  <a:clrFrom>
                    <a:srgbClr val="37446E"/>
                  </a:clrFrom>
                  <a:clrTo>
                    <a:srgbClr val="37446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99" t="39848" r="30518" b="37778"/>
              <a:stretch/>
            </p:blipFill>
            <p:spPr bwMode="auto">
              <a:xfrm>
                <a:off x="2359473" y="2602361"/>
                <a:ext cx="1199302" cy="1189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B02F5A9-6592-53D3-8AD1-3323465F7255}"/>
              </a:ext>
            </a:extLst>
          </p:cNvPr>
          <p:cNvGrpSpPr/>
          <p:nvPr/>
        </p:nvGrpSpPr>
        <p:grpSpPr>
          <a:xfrm>
            <a:off x="3783326" y="1976947"/>
            <a:ext cx="1030636" cy="1073908"/>
            <a:chOff x="2201630" y="2392840"/>
            <a:chExt cx="1537358" cy="1601905"/>
          </a:xfrm>
        </p:grpSpPr>
        <p:pic>
          <p:nvPicPr>
            <p:cNvPr id="58" name="Picture 6">
              <a:extLst>
                <a:ext uri="{FF2B5EF4-FFF2-40B4-BE49-F238E27FC236}">
                  <a16:creationId xmlns:a16="http://schemas.microsoft.com/office/drawing/2014/main" id="{E2BC2410-603B-8CDF-BDBA-AC26388D93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60" t="17987" r="18885" b="17456"/>
            <a:stretch/>
          </p:blipFill>
          <p:spPr bwMode="auto">
            <a:xfrm>
              <a:off x="2201630" y="2392840"/>
              <a:ext cx="1537358" cy="1601905"/>
            </a:xfrm>
            <a:prstGeom prst="ellipse">
              <a:avLst/>
            </a:prstGeom>
            <a:noFill/>
            <a:effectLst>
              <a:glow rad="38100">
                <a:srgbClr val="F6F4D2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18BF2FE7-C875-EF22-378B-8D2E7DC692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37446E"/>
                </a:clrFrom>
                <a:clrTo>
                  <a:srgbClr val="37446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9" t="39848" r="30518" b="37778"/>
            <a:stretch/>
          </p:blipFill>
          <p:spPr bwMode="auto">
            <a:xfrm>
              <a:off x="2359473" y="2602361"/>
              <a:ext cx="1199302" cy="1189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3428FE1-D8CF-3312-98A1-145B17EF6502}"/>
              </a:ext>
            </a:extLst>
          </p:cNvPr>
          <p:cNvSpPr txBox="1"/>
          <p:nvPr/>
        </p:nvSpPr>
        <p:spPr>
          <a:xfrm>
            <a:off x="3411129" y="4595279"/>
            <a:ext cx="2104743" cy="4642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우주 배경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기호가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: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우주에 기호가 떠 있어 별과 같은 느낌을 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0ACC48-D199-1787-6AD9-61895C12A4A1}"/>
              </a:ext>
            </a:extLst>
          </p:cNvPr>
          <p:cNvSpPr txBox="1"/>
          <p:nvPr/>
        </p:nvSpPr>
        <p:spPr>
          <a:xfrm>
            <a:off x="1450975" y="6016077"/>
            <a:ext cx="163025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슬롯도 여기에 넣어야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할듯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grpSp>
        <p:nvGrpSpPr>
          <p:cNvPr id="1369" name="그룹 1368">
            <a:extLst>
              <a:ext uri="{FF2B5EF4-FFF2-40B4-BE49-F238E27FC236}">
                <a16:creationId xmlns:a16="http://schemas.microsoft.com/office/drawing/2014/main" id="{A9AE27F5-044C-0E65-D002-124003A502D1}"/>
              </a:ext>
            </a:extLst>
          </p:cNvPr>
          <p:cNvGrpSpPr/>
          <p:nvPr/>
        </p:nvGrpSpPr>
        <p:grpSpPr>
          <a:xfrm>
            <a:off x="9243281" y="4643571"/>
            <a:ext cx="4109985" cy="3537679"/>
            <a:chOff x="6736690" y="2826395"/>
            <a:chExt cx="4109985" cy="3537679"/>
          </a:xfrm>
        </p:grpSpPr>
        <p:grpSp>
          <p:nvGrpSpPr>
            <p:cNvPr id="1370" name="그룹 1369">
              <a:extLst>
                <a:ext uri="{FF2B5EF4-FFF2-40B4-BE49-F238E27FC236}">
                  <a16:creationId xmlns:a16="http://schemas.microsoft.com/office/drawing/2014/main" id="{54C43B62-2A0B-1F0B-010C-785E6DF0F743}"/>
                </a:ext>
              </a:extLst>
            </p:cNvPr>
            <p:cNvGrpSpPr/>
            <p:nvPr/>
          </p:nvGrpSpPr>
          <p:grpSpPr>
            <a:xfrm>
              <a:off x="6736690" y="3057772"/>
              <a:ext cx="4109985" cy="3306302"/>
              <a:chOff x="6736690" y="3057772"/>
              <a:chExt cx="4109985" cy="3306302"/>
            </a:xfrm>
          </p:grpSpPr>
          <p:sp>
            <p:nvSpPr>
              <p:cNvPr id="1378" name="직사각형 1377">
                <a:extLst>
                  <a:ext uri="{FF2B5EF4-FFF2-40B4-BE49-F238E27FC236}">
                    <a16:creationId xmlns:a16="http://schemas.microsoft.com/office/drawing/2014/main" id="{4F4E5C40-8002-D8B0-C6D3-50245CE7CA9F}"/>
                  </a:ext>
                </a:extLst>
              </p:cNvPr>
              <p:cNvSpPr/>
              <p:nvPr/>
            </p:nvSpPr>
            <p:spPr>
              <a:xfrm>
                <a:off x="6736690" y="3057772"/>
                <a:ext cx="4109985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79" name="그룹 1378">
                <a:extLst>
                  <a:ext uri="{FF2B5EF4-FFF2-40B4-BE49-F238E27FC236}">
                    <a16:creationId xmlns:a16="http://schemas.microsoft.com/office/drawing/2014/main" id="{C0092220-CED5-4BCF-1170-1C78B5B26718}"/>
                  </a:ext>
                </a:extLst>
              </p:cNvPr>
              <p:cNvGrpSpPr/>
              <p:nvPr/>
            </p:nvGrpSpPr>
            <p:grpSpPr>
              <a:xfrm>
                <a:off x="6736691" y="3057772"/>
                <a:ext cx="4109984" cy="313023"/>
                <a:chOff x="6425572" y="3401740"/>
                <a:chExt cx="4109984" cy="313023"/>
              </a:xfrm>
            </p:grpSpPr>
            <p:grpSp>
              <p:nvGrpSpPr>
                <p:cNvPr id="1074" name="그룹 1073">
                  <a:extLst>
                    <a:ext uri="{FF2B5EF4-FFF2-40B4-BE49-F238E27FC236}">
                      <a16:creationId xmlns:a16="http://schemas.microsoft.com/office/drawing/2014/main" id="{529042A8-152E-8C3D-6FFD-25889FD338CA}"/>
                    </a:ext>
                  </a:extLst>
                </p:cNvPr>
                <p:cNvGrpSpPr/>
                <p:nvPr/>
              </p:nvGrpSpPr>
              <p:grpSpPr>
                <a:xfrm>
                  <a:off x="6425572" y="3401740"/>
                  <a:ext cx="4109984" cy="313023"/>
                  <a:chOff x="1439025" y="1395560"/>
                  <a:chExt cx="4109984" cy="313023"/>
                </a:xfrm>
              </p:grpSpPr>
              <p:sp>
                <p:nvSpPr>
                  <p:cNvPr id="1076" name="직사각형 1075">
                    <a:extLst>
                      <a:ext uri="{FF2B5EF4-FFF2-40B4-BE49-F238E27FC236}">
                        <a16:creationId xmlns:a16="http://schemas.microsoft.com/office/drawing/2014/main" id="{C40F8D46-C031-AC58-69B0-B2DCD5284ED7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0998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A29EDF24-56DE-8625-A457-19F4960A4E39}"/>
                      </a:ext>
                    </a:extLst>
                  </p:cNvPr>
                  <p:cNvSpPr txBox="1"/>
                  <p:nvPr/>
                </p:nvSpPr>
                <p:spPr>
                  <a:xfrm>
                    <a:off x="1759568" y="1436655"/>
                    <a:ext cx="3468899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두 양상이 같으면 </a:t>
                    </a:r>
                    <a:r>
                      <a:rPr lang="en-US" altLang="ko-KR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Slot_L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과 </a:t>
                    </a:r>
                    <a:r>
                      <a:rPr lang="en-US" altLang="ko-KR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Slot_R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대신 </a:t>
                    </a:r>
                    <a:r>
                      <a:rPr lang="en-US" altLang="ko-KR" sz="900" dirty="0" err="1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Slot_M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에 기호를 표시합니다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4CF3F4EC-38E4-D649-A2C3-F42D24D6D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25572" y="3714763"/>
                  <a:ext cx="410998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0" name="그룹 1379">
                <a:extLst>
                  <a:ext uri="{FF2B5EF4-FFF2-40B4-BE49-F238E27FC236}">
                    <a16:creationId xmlns:a16="http://schemas.microsoft.com/office/drawing/2014/main" id="{0D1F57E2-C8DF-BB47-52DA-906EF42B2D22}"/>
                  </a:ext>
                </a:extLst>
              </p:cNvPr>
              <p:cNvGrpSpPr/>
              <p:nvPr/>
            </p:nvGrpSpPr>
            <p:grpSpPr>
              <a:xfrm>
                <a:off x="7199949" y="3693546"/>
                <a:ext cx="3183467" cy="2492254"/>
                <a:chOff x="6721930" y="4037514"/>
                <a:chExt cx="3183467" cy="2492254"/>
              </a:xfrm>
            </p:grpSpPr>
            <p:grpSp>
              <p:nvGrpSpPr>
                <p:cNvPr id="1381" name="그룹 1380">
                  <a:extLst>
                    <a:ext uri="{FF2B5EF4-FFF2-40B4-BE49-F238E27FC236}">
                      <a16:creationId xmlns:a16="http://schemas.microsoft.com/office/drawing/2014/main" id="{CC21959E-C4A0-3A09-32D8-5BB4E532021A}"/>
                    </a:ext>
                  </a:extLst>
                </p:cNvPr>
                <p:cNvGrpSpPr/>
                <p:nvPr/>
              </p:nvGrpSpPr>
              <p:grpSpPr>
                <a:xfrm>
                  <a:off x="7873066" y="4037514"/>
                  <a:ext cx="2032331" cy="909682"/>
                  <a:chOff x="8066996" y="4168835"/>
                  <a:chExt cx="2032331" cy="909682"/>
                </a:xfrm>
              </p:grpSpPr>
              <p:grpSp>
                <p:nvGrpSpPr>
                  <p:cNvPr id="1033" name="그룹 1032">
                    <a:extLst>
                      <a:ext uri="{FF2B5EF4-FFF2-40B4-BE49-F238E27FC236}">
                        <a16:creationId xmlns:a16="http://schemas.microsoft.com/office/drawing/2014/main" id="{08B78691-561C-401C-12DD-DEAAFF0648A2}"/>
                      </a:ext>
                    </a:extLst>
                  </p:cNvPr>
                  <p:cNvGrpSpPr/>
                  <p:nvPr/>
                </p:nvGrpSpPr>
                <p:grpSpPr>
                  <a:xfrm>
                    <a:off x="8605505" y="4201288"/>
                    <a:ext cx="955313" cy="877229"/>
                    <a:chOff x="8659342" y="3911823"/>
                    <a:chExt cx="1188484" cy="1091342"/>
                  </a:xfrm>
                </p:grpSpPr>
                <p:grpSp>
                  <p:nvGrpSpPr>
                    <p:cNvPr id="1064" name="그룹 1063">
                      <a:extLst>
                        <a:ext uri="{FF2B5EF4-FFF2-40B4-BE49-F238E27FC236}">
                          <a16:creationId xmlns:a16="http://schemas.microsoft.com/office/drawing/2014/main" id="{CF32C7FB-5C9E-5655-B4EC-053B49BFC4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59342" y="3911823"/>
                      <a:ext cx="545671" cy="1091342"/>
                      <a:chOff x="7133779" y="5363493"/>
                      <a:chExt cx="545671" cy="1091342"/>
                    </a:xfrm>
                  </p:grpSpPr>
                  <p:sp>
                    <p:nvSpPr>
                      <p:cNvPr id="1068" name="자유형: 도형 1067">
                        <a:extLst>
                          <a:ext uri="{FF2B5EF4-FFF2-40B4-BE49-F238E27FC236}">
                            <a16:creationId xmlns:a16="http://schemas.microsoft.com/office/drawing/2014/main" id="{6E96204C-D099-43B4-1D81-7B78ED5E33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33779" y="5363493"/>
                        <a:ext cx="545671" cy="1091342"/>
                      </a:xfrm>
                      <a:custGeom>
                        <a:avLst/>
                        <a:gdLst>
                          <a:gd name="connsiteX0" fmla="*/ 467252 w 467252"/>
                          <a:gd name="connsiteY0" fmla="*/ 0 h 934504"/>
                          <a:gd name="connsiteX1" fmla="*/ 467252 w 467252"/>
                          <a:gd name="connsiteY1" fmla="*/ 934504 h 934504"/>
                          <a:gd name="connsiteX2" fmla="*/ 0 w 467252"/>
                          <a:gd name="connsiteY2" fmla="*/ 467252 h 934504"/>
                          <a:gd name="connsiteX3" fmla="*/ 467252 w 467252"/>
                          <a:gd name="connsiteY3" fmla="*/ 0 h 934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7252" h="934504">
                            <a:moveTo>
                              <a:pt x="467252" y="0"/>
                            </a:moveTo>
                            <a:lnTo>
                              <a:pt x="467252" y="934504"/>
                            </a:lnTo>
                            <a:cubicBezTo>
                              <a:pt x="209196" y="934504"/>
                              <a:pt x="0" y="725308"/>
                              <a:pt x="0" y="467252"/>
                            </a:cubicBezTo>
                            <a:cubicBezTo>
                              <a:pt x="0" y="209196"/>
                              <a:pt x="209196" y="0"/>
                              <a:pt x="467252" y="0"/>
                            </a:cubicBezTo>
                            <a:close/>
                          </a:path>
                        </a:pathLst>
                      </a:custGeom>
                      <a:blipFill>
                        <a:blip r:embed="rId11"/>
                        <a:stretch>
                          <a:fillRect/>
                        </a:stretch>
                      </a:blipFill>
                      <a:ln>
                        <a:solidFill>
                          <a:srgbClr val="FBE8A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72" name="직사각형 1071">
                        <a:extLst>
                          <a:ext uri="{FF2B5EF4-FFF2-40B4-BE49-F238E27FC236}">
                            <a16:creationId xmlns:a16="http://schemas.microsoft.com/office/drawing/2014/main" id="{5DCBB1C4-B55F-EFAC-7CED-5DA9D5A3ED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00" y="5701020"/>
                        <a:ext cx="416288" cy="41628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065" name="그룹 1064">
                      <a:extLst>
                        <a:ext uri="{FF2B5EF4-FFF2-40B4-BE49-F238E27FC236}">
                          <a16:creationId xmlns:a16="http://schemas.microsoft.com/office/drawing/2014/main" id="{B7E4AFDB-7850-71DF-2ED9-149A10578FF6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302155" y="3911823"/>
                      <a:ext cx="545671" cy="1091342"/>
                      <a:chOff x="7133779" y="5363493"/>
                      <a:chExt cx="545671" cy="1091342"/>
                    </a:xfrm>
                  </p:grpSpPr>
                  <p:sp>
                    <p:nvSpPr>
                      <p:cNvPr id="1066" name="자유형: 도형 1065">
                        <a:extLst>
                          <a:ext uri="{FF2B5EF4-FFF2-40B4-BE49-F238E27FC236}">
                            <a16:creationId xmlns:a16="http://schemas.microsoft.com/office/drawing/2014/main" id="{D691AA06-E93B-9D12-E1D9-D6E478118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33779" y="5363493"/>
                        <a:ext cx="545671" cy="1091342"/>
                      </a:xfrm>
                      <a:custGeom>
                        <a:avLst/>
                        <a:gdLst>
                          <a:gd name="connsiteX0" fmla="*/ 467252 w 467252"/>
                          <a:gd name="connsiteY0" fmla="*/ 0 h 934504"/>
                          <a:gd name="connsiteX1" fmla="*/ 467252 w 467252"/>
                          <a:gd name="connsiteY1" fmla="*/ 934504 h 934504"/>
                          <a:gd name="connsiteX2" fmla="*/ 0 w 467252"/>
                          <a:gd name="connsiteY2" fmla="*/ 467252 h 934504"/>
                          <a:gd name="connsiteX3" fmla="*/ 467252 w 467252"/>
                          <a:gd name="connsiteY3" fmla="*/ 0 h 934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67252" h="934504">
                            <a:moveTo>
                              <a:pt x="467252" y="0"/>
                            </a:moveTo>
                            <a:lnTo>
                              <a:pt x="467252" y="934504"/>
                            </a:lnTo>
                            <a:cubicBezTo>
                              <a:pt x="209196" y="934504"/>
                              <a:pt x="0" y="725308"/>
                              <a:pt x="0" y="467252"/>
                            </a:cubicBezTo>
                            <a:cubicBezTo>
                              <a:pt x="0" y="209196"/>
                              <a:pt x="209196" y="0"/>
                              <a:pt x="467252" y="0"/>
                            </a:cubicBezTo>
                            <a:close/>
                          </a:path>
                        </a:pathLst>
                      </a:custGeom>
                      <a:blipFill>
                        <a:blip r:embed="rId11"/>
                        <a:stretch>
                          <a:fillRect/>
                        </a:stretch>
                      </a:blipFill>
                      <a:ln>
                        <a:solidFill>
                          <a:srgbClr val="FBE8A5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67" name="직사각형 1066">
                        <a:extLst>
                          <a:ext uri="{FF2B5EF4-FFF2-40B4-BE49-F238E27FC236}">
                            <a16:creationId xmlns:a16="http://schemas.microsoft.com/office/drawing/2014/main" id="{85CD3F0A-4189-A8A8-D1AA-5488798449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00" y="5701020"/>
                        <a:ext cx="416288" cy="41628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1270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1034" name="그룹 1033">
                    <a:extLst>
                      <a:ext uri="{FF2B5EF4-FFF2-40B4-BE49-F238E27FC236}">
                        <a16:creationId xmlns:a16="http://schemas.microsoft.com/office/drawing/2014/main" id="{7DBDAB2F-F904-AE67-8AB5-40234F0D15E6}"/>
                      </a:ext>
                    </a:extLst>
                  </p:cNvPr>
                  <p:cNvGrpSpPr/>
                  <p:nvPr/>
                </p:nvGrpSpPr>
                <p:grpSpPr>
                  <a:xfrm>
                    <a:off x="8066996" y="4168835"/>
                    <a:ext cx="2032331" cy="440194"/>
                    <a:chOff x="8066996" y="4168835"/>
                    <a:chExt cx="2032331" cy="440194"/>
                  </a:xfrm>
                </p:grpSpPr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D45F546A-0F72-8CD9-C3F5-4C979C87D0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85112" y="4168835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47E4BE6D-8150-77A1-B4D1-FD46D1399B0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49F0FBEC-AC52-C973-D068-8215CA1FD914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8E45B5AC-6253-B2C3-451A-0ED3E2D2EE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695A783D-9170-CE8A-AD4A-D4056E4530B3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0C586E6D-90CA-C918-4C68-E97DFC9F5F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6996" y="4168835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B7BC94B5-6EFC-B784-604C-756FBEE749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42943B4C-24A0-40D4-9146-EB2E9F3C14D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E0388F31-0022-E4F2-47A4-2032A26166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B6E45227-9613-7C49-406D-131883451DED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grpSp>
              <p:nvGrpSpPr>
                <p:cNvPr id="1382" name="그룹 1381">
                  <a:extLst>
                    <a:ext uri="{FF2B5EF4-FFF2-40B4-BE49-F238E27FC236}">
                      <a16:creationId xmlns:a16="http://schemas.microsoft.com/office/drawing/2014/main" id="{7AF8CACF-35DE-2A95-DDB0-1E4D1F24C9B9}"/>
                    </a:ext>
                  </a:extLst>
                </p:cNvPr>
                <p:cNvGrpSpPr/>
                <p:nvPr/>
              </p:nvGrpSpPr>
              <p:grpSpPr>
                <a:xfrm>
                  <a:off x="6721930" y="4662820"/>
                  <a:ext cx="1502446" cy="1171966"/>
                  <a:chOff x="6721930" y="4662820"/>
                  <a:chExt cx="1502446" cy="1171966"/>
                </a:xfrm>
              </p:grpSpPr>
              <p:grpSp>
                <p:nvGrpSpPr>
                  <p:cNvPr id="1394" name="그룹 1393">
                    <a:extLst>
                      <a:ext uri="{FF2B5EF4-FFF2-40B4-BE49-F238E27FC236}">
                        <a16:creationId xmlns:a16="http://schemas.microsoft.com/office/drawing/2014/main" id="{8CAD17BE-6EC2-E542-F532-E531EBCB817F}"/>
                      </a:ext>
                    </a:extLst>
                  </p:cNvPr>
                  <p:cNvGrpSpPr/>
                  <p:nvPr/>
                </p:nvGrpSpPr>
                <p:grpSpPr>
                  <a:xfrm>
                    <a:off x="6721930" y="4772171"/>
                    <a:ext cx="949137" cy="964139"/>
                    <a:chOff x="6632890" y="4579060"/>
                    <a:chExt cx="1180800" cy="1199464"/>
                  </a:xfrm>
                </p:grpSpPr>
                <p:grpSp>
                  <p:nvGrpSpPr>
                    <p:cNvPr id="1406" name="그룹 1405">
                      <a:extLst>
                        <a:ext uri="{FF2B5EF4-FFF2-40B4-BE49-F238E27FC236}">
                          <a16:creationId xmlns:a16="http://schemas.microsoft.com/office/drawing/2014/main" id="{4BB93384-37EE-4C19-AA54-6CEB068CDD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32890" y="4579060"/>
                      <a:ext cx="1180800" cy="1180800"/>
                      <a:chOff x="9102083" y="5104287"/>
                      <a:chExt cx="1191600" cy="1191600"/>
                    </a:xfrm>
                  </p:grpSpPr>
                  <p:pic>
                    <p:nvPicPr>
                      <p:cNvPr id="1028" name="Picture 2">
                        <a:extLst>
                          <a:ext uri="{FF2B5EF4-FFF2-40B4-BE49-F238E27FC236}">
                            <a16:creationId xmlns:a16="http://schemas.microsoft.com/office/drawing/2014/main" id="{794DB2E3-18A5-0903-365A-F104FC017A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102083" y="5104287"/>
                        <a:ext cx="1191600" cy="1191600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29" name="그림 1028" descr="하늘, 천체, 별자리, 대기권 밖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F699C50A-10F4-02ED-1D03-BB7132D0F7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368" r="24493" b="30285"/>
                      <a:stretch/>
                    </p:blipFill>
                    <p:spPr>
                      <a:xfrm>
                        <a:off x="9158926" y="5151187"/>
                        <a:ext cx="1080000" cy="1080000"/>
                      </a:xfrm>
                      <a:prstGeom prst="ellipse">
                        <a:avLst/>
                      </a:prstGeom>
                      <a:ln>
                        <a:solidFill>
                          <a:srgbClr val="F6F4D2"/>
                        </a:solidFill>
                      </a:ln>
                    </p:spPr>
                  </p:pic>
                  <p:cxnSp>
                    <p:nvCxnSpPr>
                      <p:cNvPr id="1030" name="직선 연결선 1029">
                        <a:extLst>
                          <a:ext uri="{FF2B5EF4-FFF2-40B4-BE49-F238E27FC236}">
                            <a16:creationId xmlns:a16="http://schemas.microsoft.com/office/drawing/2014/main" id="{43C9B955-481F-4FD7-BC8C-44EE3F03C1EF}"/>
                          </a:ext>
                        </a:extLst>
                      </p:cNvPr>
                      <p:cNvCxnSpPr>
                        <a:cxnSpLocks/>
                        <a:stCxn id="1029" idx="0"/>
                        <a:endCxn id="1029" idx="4"/>
                      </p:cNvCxnSpPr>
                      <p:nvPr/>
                    </p:nvCxnSpPr>
                    <p:spPr>
                      <a:xfrm>
                        <a:off x="9698924" y="5151187"/>
                        <a:ext cx="0" cy="1080000"/>
                      </a:xfrm>
                      <a:prstGeom prst="line">
                        <a:avLst/>
                      </a:prstGeom>
                      <a:ln w="9525">
                        <a:gradFill flip="none" rotWithShape="1">
                          <a:gsLst>
                            <a:gs pos="2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0">
                              <a:srgbClr val="F6F4D2">
                                <a:alpha val="0"/>
                                <a:lumMod val="100000"/>
                              </a:srgbClr>
                            </a:gs>
                            <a:gs pos="75000">
                              <a:srgbClr val="F6F4D2">
                                <a:alpha val="20000"/>
                                <a:lumMod val="100000"/>
                              </a:srgbClr>
                            </a:gs>
                            <a:gs pos="50000">
                              <a:srgbClr val="F6F4D2">
                                <a:lumMod val="100000"/>
                                <a:alpha val="50000"/>
                              </a:srgbClr>
                            </a:gs>
                            <a:gs pos="100000">
                              <a:srgbClr val="F6F4D2">
                                <a:alpha val="0"/>
                                <a:lumMod val="100000"/>
                              </a:srgbClr>
                            </a:gs>
                          </a:gsLst>
                          <a:lin ang="16200000" scaled="1"/>
                          <a:tileRect/>
                        </a:gra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07" name="별: 꼭짓점 4개 1406">
                      <a:extLst>
                        <a:ext uri="{FF2B5EF4-FFF2-40B4-BE49-F238E27FC236}">
                          <a16:creationId xmlns:a16="http://schemas.microsoft.com/office/drawing/2014/main" id="{DB217867-5128-F082-A6FC-080BB23D6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858" y="5547692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97" name="그룹 1396">
                    <a:extLst>
                      <a:ext uri="{FF2B5EF4-FFF2-40B4-BE49-F238E27FC236}">
                        <a16:creationId xmlns:a16="http://schemas.microsoft.com/office/drawing/2014/main" id="{C94C5B95-B22F-1FD7-09CC-FE036EBD8989}"/>
                      </a:ext>
                    </a:extLst>
                  </p:cNvPr>
                  <p:cNvGrpSpPr/>
                  <p:nvPr/>
                </p:nvGrpSpPr>
                <p:grpSpPr>
                  <a:xfrm>
                    <a:off x="7791901" y="4662820"/>
                    <a:ext cx="432000" cy="230832"/>
                    <a:chOff x="7791901" y="4570476"/>
                    <a:chExt cx="432000" cy="230832"/>
                  </a:xfrm>
                </p:grpSpPr>
                <p:sp>
                  <p:nvSpPr>
                    <p:cNvPr id="1404" name="화살표: 오른쪽 1403">
                      <a:extLst>
                        <a:ext uri="{FF2B5EF4-FFF2-40B4-BE49-F238E27FC236}">
                          <a16:creationId xmlns:a16="http://schemas.microsoft.com/office/drawing/2014/main" id="{F27EF89F-8B6A-BEBD-994E-8A99205C658D}"/>
                        </a:ext>
                      </a:extLst>
                    </p:cNvPr>
                    <p:cNvSpPr/>
                    <p:nvPr/>
                  </p:nvSpPr>
                  <p:spPr>
                    <a:xfrm rot="18972039">
                      <a:off x="7791901" y="4645228"/>
                      <a:ext cx="432000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5" name="TextBox 1404">
                      <a:extLst>
                        <a:ext uri="{FF2B5EF4-FFF2-40B4-BE49-F238E27FC236}">
                          <a16:creationId xmlns:a16="http://schemas.microsoft.com/office/drawing/2014/main" id="{9C28E70D-5C71-28E0-4F1C-5302DEA045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4702" y="4570476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다른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  <p:grpSp>
                <p:nvGrpSpPr>
                  <p:cNvPr id="1398" name="그룹 1397">
                    <a:extLst>
                      <a:ext uri="{FF2B5EF4-FFF2-40B4-BE49-F238E27FC236}">
                        <a16:creationId xmlns:a16="http://schemas.microsoft.com/office/drawing/2014/main" id="{FA5CFDE4-0524-1378-CEC4-4CC20ACD9623}"/>
                      </a:ext>
                    </a:extLst>
                  </p:cNvPr>
                  <p:cNvGrpSpPr/>
                  <p:nvPr/>
                </p:nvGrpSpPr>
                <p:grpSpPr>
                  <a:xfrm>
                    <a:off x="7792376" y="5603954"/>
                    <a:ext cx="432000" cy="230832"/>
                    <a:chOff x="7792376" y="5616340"/>
                    <a:chExt cx="432000" cy="230832"/>
                  </a:xfrm>
                </p:grpSpPr>
                <p:sp>
                  <p:nvSpPr>
                    <p:cNvPr id="1402" name="화살표: 오른쪽 1401">
                      <a:extLst>
                        <a:ext uri="{FF2B5EF4-FFF2-40B4-BE49-F238E27FC236}">
                          <a16:creationId xmlns:a16="http://schemas.microsoft.com/office/drawing/2014/main" id="{F2BFF8A4-000A-6E6F-451A-D0C7B0B054BE}"/>
                        </a:ext>
                      </a:extLst>
                    </p:cNvPr>
                    <p:cNvSpPr/>
                    <p:nvPr/>
                  </p:nvSpPr>
                  <p:spPr>
                    <a:xfrm rot="2627961" flipV="1">
                      <a:off x="7792376" y="5691092"/>
                      <a:ext cx="432000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03" name="TextBox 1402">
                      <a:extLst>
                        <a:ext uri="{FF2B5EF4-FFF2-40B4-BE49-F238E27FC236}">
                          <a16:creationId xmlns:a16="http://schemas.microsoft.com/office/drawing/2014/main" id="{957606E8-6C0F-107D-6205-3B029898EE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5177" y="5616340"/>
                      <a:ext cx="42639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r>
                        <a:rPr lang="ko-KR" altLang="en-US" sz="900" dirty="0">
                          <a:solidFill>
                            <a:srgbClr val="D4CFC5"/>
                          </a:solidFill>
                          <a:effectLst>
                            <a:glow rad="127000">
                              <a:srgbClr val="212227"/>
                            </a:glow>
                          </a:effectLst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</a:t>
                      </a:r>
                      <a:endParaRPr lang="en-US" altLang="ko-KR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1383" name="그룹 1382">
                  <a:extLst>
                    <a:ext uri="{FF2B5EF4-FFF2-40B4-BE49-F238E27FC236}">
                      <a16:creationId xmlns:a16="http://schemas.microsoft.com/office/drawing/2014/main" id="{2B5C5614-DA65-13D1-F317-380A126D423C}"/>
                    </a:ext>
                  </a:extLst>
                </p:cNvPr>
                <p:cNvGrpSpPr/>
                <p:nvPr/>
              </p:nvGrpSpPr>
              <p:grpSpPr>
                <a:xfrm>
                  <a:off x="8450834" y="5445727"/>
                  <a:ext cx="1333304" cy="1084041"/>
                  <a:chOff x="8560204" y="5458113"/>
                  <a:chExt cx="1333304" cy="1084041"/>
                </a:xfrm>
              </p:grpSpPr>
              <p:grpSp>
                <p:nvGrpSpPr>
                  <p:cNvPr id="1384" name="그룹 1383">
                    <a:extLst>
                      <a:ext uri="{FF2B5EF4-FFF2-40B4-BE49-F238E27FC236}">
                        <a16:creationId xmlns:a16="http://schemas.microsoft.com/office/drawing/2014/main" id="{81F7A73D-5177-A772-A9C9-4EFBE9AAB32E}"/>
                      </a:ext>
                    </a:extLst>
                  </p:cNvPr>
                  <p:cNvGrpSpPr/>
                  <p:nvPr/>
                </p:nvGrpSpPr>
                <p:grpSpPr>
                  <a:xfrm>
                    <a:off x="8560204" y="5458113"/>
                    <a:ext cx="876794" cy="876794"/>
                    <a:chOff x="8733375" y="5475412"/>
                    <a:chExt cx="1090800" cy="1090800"/>
                  </a:xfrm>
                </p:grpSpPr>
                <p:sp>
                  <p:nvSpPr>
                    <p:cNvPr id="1392" name="타원 1391">
                      <a:extLst>
                        <a:ext uri="{FF2B5EF4-FFF2-40B4-BE49-F238E27FC236}">
                          <a16:creationId xmlns:a16="http://schemas.microsoft.com/office/drawing/2014/main" id="{7FC3B8C3-01DD-8995-8CB2-7774DB5D6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3375" y="5475412"/>
                      <a:ext cx="1090800" cy="1090800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rgbClr val="FBE8A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3" name="직사각형 1392">
                      <a:extLst>
                        <a:ext uri="{FF2B5EF4-FFF2-40B4-BE49-F238E27FC236}">
                          <a16:creationId xmlns:a16="http://schemas.microsoft.com/office/drawing/2014/main" id="{10288E92-32EB-96D3-5108-5E75F020A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084" y="5698469"/>
                      <a:ext cx="801382" cy="644687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2700">
                      <a:solidFill>
                        <a:srgbClr val="D4CFC5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85" name="그룹 1384">
                    <a:extLst>
                      <a:ext uri="{FF2B5EF4-FFF2-40B4-BE49-F238E27FC236}">
                        <a16:creationId xmlns:a16="http://schemas.microsoft.com/office/drawing/2014/main" id="{15E545C8-CDF3-04EB-3444-7D0A2164869F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8959560" y="5964505"/>
                    <a:ext cx="933948" cy="577649"/>
                    <a:chOff x="8361713" y="5887149"/>
                    <a:chExt cx="933948" cy="577649"/>
                  </a:xfrm>
                </p:grpSpPr>
                <p:sp>
                  <p:nvSpPr>
                    <p:cNvPr id="1386" name="TextBox 1385">
                      <a:extLst>
                        <a:ext uri="{FF2B5EF4-FFF2-40B4-BE49-F238E27FC236}">
                          <a16:creationId xmlns:a16="http://schemas.microsoft.com/office/drawing/2014/main" id="{3A8F01BB-2013-C527-A3C9-37757759A1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61713" y="6233966"/>
                      <a:ext cx="53441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rIns="90000" rtlCol="0">
                      <a:spAutoFit/>
                    </a:bodyPr>
                    <a:lstStyle/>
                    <a:p>
                      <a:r>
                        <a:rPr lang="en-US" altLang="ko-KR" sz="900" dirty="0" err="1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Slot_M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grpSp>
                  <p:nvGrpSpPr>
                    <p:cNvPr id="1387" name="그룹 1386">
                      <a:extLst>
                        <a:ext uri="{FF2B5EF4-FFF2-40B4-BE49-F238E27FC236}">
                          <a16:creationId xmlns:a16="http://schemas.microsoft.com/office/drawing/2014/main" id="{96703C33-43DA-7AAE-C927-A1BDF6933D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96131" y="5887149"/>
                      <a:ext cx="399530" cy="462232"/>
                      <a:chOff x="-319081" y="5801427"/>
                      <a:chExt cx="399530" cy="462232"/>
                    </a:xfrm>
                    <a:effectLst>
                      <a:glow rad="25400">
                        <a:srgbClr val="E9E9EA"/>
                      </a:glow>
                    </a:effectLst>
                  </p:grpSpPr>
                  <p:sp>
                    <p:nvSpPr>
                      <p:cNvPr id="1390" name="타원 1389">
                        <a:extLst>
                          <a:ext uri="{FF2B5EF4-FFF2-40B4-BE49-F238E27FC236}">
                            <a16:creationId xmlns:a16="http://schemas.microsoft.com/office/drawing/2014/main" id="{92BBC11F-13A5-FF34-2A95-56C02DBEAC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49" y="5801427"/>
                        <a:ext cx="72000" cy="72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6055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cxnSp>
                    <p:nvCxnSpPr>
                      <p:cNvPr id="1391" name="연결선: 꺾임 1390">
                        <a:extLst>
                          <a:ext uri="{FF2B5EF4-FFF2-40B4-BE49-F238E27FC236}">
                            <a16:creationId xmlns:a16="http://schemas.microsoft.com/office/drawing/2014/main" id="{D976A111-6229-2C6A-F21F-CCA238A1D0A9}"/>
                          </a:ext>
                        </a:extLst>
                      </p:cNvPr>
                      <p:cNvCxnSpPr>
                        <a:cxnSpLocks/>
                        <a:stCxn id="1390" idx="4"/>
                        <a:endCxn id="1386" idx="3"/>
                      </p:cNvCxnSpPr>
                      <p:nvPr/>
                    </p:nvCxnSpPr>
                    <p:spPr>
                      <a:xfrm rot="5400000">
                        <a:off x="-332433" y="5886778"/>
                        <a:ext cx="390233" cy="363530"/>
                      </a:xfrm>
                      <a:prstGeom prst="bentConnector2">
                        <a:avLst/>
                      </a:prstGeom>
                      <a:ln w="12700">
                        <a:solidFill>
                          <a:srgbClr val="6055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grpSp>
          <p:nvGrpSpPr>
            <p:cNvPr id="1371" name="그룹 1370">
              <a:extLst>
                <a:ext uri="{FF2B5EF4-FFF2-40B4-BE49-F238E27FC236}">
                  <a16:creationId xmlns:a16="http://schemas.microsoft.com/office/drawing/2014/main" id="{89566175-07BE-6758-6261-948FA7A0EC78}"/>
                </a:ext>
              </a:extLst>
            </p:cNvPr>
            <p:cNvGrpSpPr/>
            <p:nvPr/>
          </p:nvGrpSpPr>
          <p:grpSpPr>
            <a:xfrm>
              <a:off x="6742268" y="2826395"/>
              <a:ext cx="4062892" cy="231923"/>
              <a:chOff x="1460890" y="1092616"/>
              <a:chExt cx="4062892" cy="231923"/>
            </a:xfrm>
          </p:grpSpPr>
          <p:sp>
            <p:nvSpPr>
              <p:cNvPr id="1372" name="TextBox 1371">
                <a:extLst>
                  <a:ext uri="{FF2B5EF4-FFF2-40B4-BE49-F238E27FC236}">
                    <a16:creationId xmlns:a16="http://schemas.microsoft.com/office/drawing/2014/main" id="{C36DD66C-0E93-1A0E-9E09-7704019402DF}"/>
                  </a:ext>
                </a:extLst>
              </p:cNvPr>
              <p:cNvSpPr txBox="1"/>
              <p:nvPr/>
            </p:nvSpPr>
            <p:spPr>
              <a:xfrm>
                <a:off x="2031093" y="1100855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슬롯에 양상의 기호를 표시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373" name="직선 연결선 1372">
                <a:extLst>
                  <a:ext uri="{FF2B5EF4-FFF2-40B4-BE49-F238E27FC236}">
                    <a16:creationId xmlns:a16="http://schemas.microsoft.com/office/drawing/2014/main" id="{29349D06-EC89-7783-DE10-849C1DC5D7DA}"/>
                  </a:ext>
                </a:extLst>
              </p:cNvPr>
              <p:cNvCxnSpPr>
                <a:cxnSpLocks/>
                <a:stCxn id="1377" idx="2"/>
              </p:cNvCxnSpPr>
              <p:nvPr/>
            </p:nvCxnSpPr>
            <p:spPr>
              <a:xfrm>
                <a:off x="1745992" y="1324539"/>
                <a:ext cx="3777790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7" name="직사각형 1376">
                <a:extLst>
                  <a:ext uri="{FF2B5EF4-FFF2-40B4-BE49-F238E27FC236}">
                    <a16:creationId xmlns:a16="http://schemas.microsoft.com/office/drawing/2014/main" id="{AC10B536-7AD8-0DAF-89D5-CF9F18D570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570203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슬롯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962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EC355-4CA9-4C6C-AA10-8C2F609D64ED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F325E9-FA0D-E967-9A30-DFF4A52B225E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0A2EE4-B6A9-F22C-00BE-61FA7550B481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38338"/>
              </p:ext>
            </p:extLst>
          </p:nvPr>
        </p:nvGraphicFramePr>
        <p:xfrm>
          <a:off x="1479145" y="1495406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17390"/>
              </p:ext>
            </p:extLst>
          </p:nvPr>
        </p:nvGraphicFramePr>
        <p:xfrm>
          <a:off x="7953520" y="3277022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744976"/>
              </p:ext>
            </p:extLst>
          </p:nvPr>
        </p:nvGraphicFramePr>
        <p:xfrm>
          <a:off x="1994386" y="4349623"/>
          <a:ext cx="4488189" cy="2296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031120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4F0E79-C0F9-3A7A-B496-3700998AE8AD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159FA2-B83B-8F9A-52B2-4A704A8547C0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3932BA-43B1-1E91-D8EB-D0536AB4D26C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2304456"/>
          <a:ext cx="10039697" cy="307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6D8A-1F78-8FCB-47DB-DD619A83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6FA184-6E75-CBE4-1515-9DF1DEEC9908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96888-4D0D-22AC-46CE-C8E90135154A}"/>
                </a:ext>
              </a:extLst>
            </p:cNvPr>
            <p:cNvSpPr txBox="1"/>
            <p:nvPr/>
          </p:nvSpPr>
          <p:spPr>
            <a:xfrm>
              <a:off x="1450975" y="1656183"/>
              <a:ext cx="187711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스킬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(z) -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클러스터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EC10BC9-09B5-32AD-2729-DC0D8E3D491B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C9ECD9-E0E1-9C5E-59AD-CF6BBD472C43}"/>
              </a:ext>
            </a:extLst>
          </p:cNvPr>
          <p:cNvGrpSpPr/>
          <p:nvPr/>
        </p:nvGrpSpPr>
        <p:grpSpPr>
          <a:xfrm>
            <a:off x="6096000" y="663777"/>
            <a:ext cx="3099844" cy="1130906"/>
            <a:chOff x="1476988" y="1697920"/>
            <a:chExt cx="3099844" cy="113090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1CCFB72-D711-A379-B681-C18609478FD5}"/>
                </a:ext>
              </a:extLst>
            </p:cNvPr>
            <p:cNvGrpSpPr/>
            <p:nvPr/>
          </p:nvGrpSpPr>
          <p:grpSpPr>
            <a:xfrm>
              <a:off x="3328092" y="1697920"/>
              <a:ext cx="1248740" cy="1130906"/>
              <a:chOff x="3328092" y="1697920"/>
              <a:chExt cx="1248740" cy="113090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6408A29-C944-32F6-5D82-79A922FA5247}"/>
                  </a:ext>
                </a:extLst>
              </p:cNvPr>
              <p:cNvGrpSpPr/>
              <p:nvPr/>
            </p:nvGrpSpPr>
            <p:grpSpPr>
              <a:xfrm>
                <a:off x="3527124" y="1697920"/>
                <a:ext cx="850676" cy="875119"/>
                <a:chOff x="3527124" y="1697920"/>
                <a:chExt cx="850676" cy="875119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2791BAB-B41A-D741-8777-AE4DB5610E04}"/>
                    </a:ext>
                  </a:extLst>
                </p:cNvPr>
                <p:cNvGrpSpPr/>
                <p:nvPr/>
              </p:nvGrpSpPr>
              <p:grpSpPr>
                <a:xfrm>
                  <a:off x="3527124" y="1697920"/>
                  <a:ext cx="850676" cy="835826"/>
                  <a:chOff x="5682018" y="5626498"/>
                  <a:chExt cx="850676" cy="835826"/>
                </a:xfrm>
              </p:grpSpPr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9D3276F4-1C50-3920-07CC-6799E12F7A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98" b="93286" l="9783" r="91033">
                                <a14:foregroundMark x1="17002" y1="66866" x2="16033" y2="69258"/>
                                <a14:foregroundMark x1="19158" y1="44287" x2="19079" y2="48282"/>
                                <a14:foregroundMark x1="15082" y1="45230" x2="9783" y2="60188"/>
                                <a14:foregroundMark x1="30336" y1="84473" x2="32337" y2="90577"/>
                                <a14:foregroundMark x1="18207" y1="47468" x2="18633" y2="48768"/>
                                <a14:foregroundMark x1="85352" y1="64167" x2="86141" y2="66549"/>
                                <a14:foregroundMark x1="77717" y1="41107" x2="78543" y2="43602"/>
                                <a14:foregroundMark x1="84511" y1="50177" x2="87995" y2="63721"/>
                                <a14:foregroundMark x1="89266" y1="56066" x2="88881" y2="63499"/>
                                <a14:foregroundMark x1="85259" y1="73278" x2="75679" y2="84688"/>
                                <a14:foregroundMark x1="88043" y1="66313" x2="87228" y2="69022"/>
                                <a14:foregroundMark x1="88043" y1="69729" x2="87636" y2="71614"/>
                                <a14:foregroundMark x1="87772" y1="69611" x2="86413" y2="71849"/>
                                <a14:foregroundMark x1="46875" y1="93286" x2="46875" y2="93286"/>
                                <a14:foregroundMark x1="51223" y1="29682" x2="53804" y2="30389"/>
                                <a14:foregroundMark x1="60326" y1="31213" x2="58696" y2="31567"/>
                                <a14:backgroundMark x1="46603" y1="8245" x2="47283" y2="7303"/>
                                <a14:backgroundMark x1="47690" y1="7303" x2="45788" y2="12485"/>
                                <a14:backgroundMark x1="43750" y1="8363" x2="43614" y2="10836"/>
                                <a14:backgroundMark x1="44565" y1="8598" x2="50679" y2="9776"/>
                                <a14:backgroundMark x1="52582" y1="8716" x2="57065" y2="11190"/>
                                <a14:backgroundMark x1="52038" y1="8834" x2="52174" y2="12956"/>
                                <a14:backgroundMark x1="52989" y1="7420" x2="56250" y2="7656"/>
                                <a14:backgroundMark x1="53940" y1="5771" x2="56250" y2="9305"/>
                                <a14:backgroundMark x1="45109" y1="2709" x2="38315" y2="6007"/>
                                <a14:backgroundMark x1="87658" y1="72372" x2="87228" y2="73734"/>
                                <a14:backgroundMark x1="88619" y1="69330" x2="88471" y2="69798"/>
                                <a14:backgroundMark x1="90353" y1="63840" x2="89472" y2="66630"/>
                                <a14:backgroundMark x1="86957" y1="76443" x2="89266" y2="73734"/>
                                <a14:backgroundMark x1="91848" y1="60777" x2="90489" y2="68080"/>
                                <a14:backgroundMark x1="65897" y1="353" x2="41168" y2="11425"/>
                                <a14:backgroundMark x1="38723" y1="2827" x2="40217" y2="13310"/>
                                <a14:backgroundMark x1="48098" y1="2002" x2="38043" y2="11661"/>
                                <a14:backgroundMark x1="39402" y1="7892" x2="68207" y2="5300"/>
                                <a14:backgroundMark x1="45924" y1="2591" x2="64130" y2="7067"/>
                                <a14:backgroundMark x1="46603" y1="2827" x2="64130" y2="10954"/>
                                <a14:backgroundMark x1="37772" y1="9069" x2="63995" y2="16372"/>
                                <a14:backgroundMark x1="35326" y1="15783" x2="63043" y2="14959"/>
                                <a14:backgroundMark x1="39946" y1="18021" x2="67120" y2="19081"/>
                                <a14:backgroundMark x1="49728" y1="20141" x2="59647" y2="19670"/>
                                <a14:backgroundMark x1="46196" y1="22615" x2="60054" y2="19906"/>
                                <a14:backgroundMark x1="44293" y1="21437" x2="63723" y2="19552"/>
                                <a14:backgroundMark x1="43478" y1="21555" x2="56929" y2="21790"/>
                                <a14:backgroundMark x1="56929" y1="13310" x2="50543" y2="23675"/>
                                <a14:backgroundMark x1="49592" y1="47585" x2="38179" y2="71614"/>
                                <a14:backgroundMark x1="52446" y1="39929" x2="49321" y2="68669"/>
                                <a14:backgroundMark x1="25000" y1="52650" x2="65082" y2="54064"/>
                                <a14:backgroundMark x1="26223" y1="54299" x2="55707" y2="51826"/>
                                <a14:backgroundMark x1="26902" y1="56655" x2="64946" y2="57479"/>
                                <a14:backgroundMark x1="30978" y1="61013" x2="68750" y2="58422"/>
                                <a14:backgroundMark x1="28397" y1="63015" x2="69022" y2="60542"/>
                                <a14:backgroundMark x1="24321" y1="59953" x2="70380" y2="62898"/>
                                <a14:backgroundMark x1="43478" y1="50177" x2="45380" y2="73498"/>
                                <a14:backgroundMark x1="26223" y1="53475" x2="32745" y2="76443"/>
                                <a14:backgroundMark x1="30027" y1="57479" x2="45380" y2="80801"/>
                                <a14:backgroundMark x1="17799" y1="57244" x2="26902" y2="76561"/>
                                <a14:backgroundMark x1="20245" y1="58893" x2="36277" y2="74676"/>
                                <a14:backgroundMark x1="20652" y1="57479" x2="28804" y2="74558"/>
                                <a14:backgroundMark x1="18478" y1="58657" x2="25543" y2="73027"/>
                                <a14:backgroundMark x1="25951" y1="52886" x2="37092" y2="73852"/>
                                <a14:backgroundMark x1="34375" y1="47468" x2="40353" y2="62898"/>
                                <a14:backgroundMark x1="36277" y1="42403" x2="41576" y2="61366"/>
                                <a14:backgroundMark x1="44973" y1="41578" x2="34647" y2="54770"/>
                                <a14:backgroundMark x1="34375" y1="43934" x2="56250" y2="38869"/>
                                <a14:backgroundMark x1="43071" y1="39458" x2="54348" y2="41225"/>
                                <a14:backgroundMark x1="44022" y1="37809" x2="59375" y2="38869"/>
                                <a14:backgroundMark x1="48098" y1="37809" x2="64130" y2="42049"/>
                                <a14:backgroundMark x1="64130" y1="42049" x2="73098" y2="49941"/>
                                <a14:backgroundMark x1="67527" y1="45347" x2="73777" y2="57008"/>
                                <a14:backgroundMark x1="73505" y1="51237" x2="73370" y2="64547"/>
                                <a14:backgroundMark x1="63723" y1="46172" x2="61957" y2="62662"/>
                                <a14:backgroundMark x1="68478" y1="51826" x2="68207" y2="66549"/>
                                <a14:backgroundMark x1="66848" y1="49706" x2="71196" y2="64900"/>
                                <a14:backgroundMark x1="73777" y1="56419" x2="74457" y2="71143"/>
                                <a14:backgroundMark x1="74049" y1="61955" x2="66168" y2="72203"/>
                                <a14:backgroundMark x1="69293" y1="68080" x2="55707" y2="79505"/>
                                <a14:backgroundMark x1="69429" y1="71849" x2="57473" y2="81154"/>
                                <a14:backgroundMark x1="67120" y1="75147" x2="47418" y2="83628"/>
                                <a14:backgroundMark x1="68071" y1="66784" x2="50543" y2="75383"/>
                                <a14:backgroundMark x1="44293" y1="36985" x2="42120" y2="36985"/>
                                <a14:backgroundMark x1="30299" y1="44523" x2="20652" y2="59953"/>
                                <a14:backgroundMark x1="25000" y1="45819" x2="20924" y2="55948"/>
                                <a14:backgroundMark x1="20245" y1="49706" x2="17799" y2="60306"/>
                                <a14:backgroundMark x1="19429" y1="56419" x2="19429" y2="67845"/>
                                <a14:backgroundMark x1="18071" y1="63722" x2="20924" y2="70082"/>
                                <a14:backgroundMark x1="24592" y1="71967" x2="35326" y2="83628"/>
                                <a14:backgroundMark x1="27174" y1="79034" x2="44429" y2="84923"/>
                                <a14:backgroundMark x1="26495" y1="77856" x2="33424" y2="84452"/>
                                <a14:backgroundMark x1="21875" y1="61955" x2="23777" y2="71849"/>
                                <a14:backgroundMark x1="19973" y1="63486" x2="20652" y2="72438"/>
                                <a14:backgroundMark x1="18750" y1="65135" x2="19701" y2="68316"/>
                                <a14:backgroundMark x1="21467" y1="57244" x2="30027" y2="42874"/>
                                <a14:backgroundMark x1="19701" y1="51237" x2="33424" y2="41814"/>
                                <a14:backgroundMark x1="29755" y1="44287" x2="23098" y2="51001"/>
                                <a14:backgroundMark x1="26902" y1="45583" x2="23098" y2="49941"/>
                                <a14:backgroundMark x1="28668" y1="44759" x2="18342" y2="51826"/>
                                <a14:backgroundMark x1="26766" y1="43110" x2="17799" y2="52886"/>
                                <a14:backgroundMark x1="35054" y1="36985" x2="54076" y2="31567"/>
                                <a14:backgroundMark x1="45652" y1="34158" x2="65082" y2="34982"/>
                                <a14:backgroundMark x1="50000" y1="33451" x2="59375" y2="38869"/>
                                <a14:backgroundMark x1="63043" y1="37220" x2="75000" y2="47468"/>
                                <a14:backgroundMark x1="66848" y1="38516" x2="75408" y2="46172"/>
                                <a14:backgroundMark x1="66304" y1="38869" x2="77582" y2="55595"/>
                                <a14:backgroundMark x1="76223" y1="46643" x2="80571" y2="60306"/>
                                <a14:backgroundMark x1="77446" y1="47821" x2="79620" y2="61955"/>
                                <a14:backgroundMark x1="82201" y1="53239" x2="80027" y2="65371"/>
                                <a14:backgroundMark x1="81522" y1="67020" x2="75272" y2="75147"/>
                                <a14:backgroundMark x1="77446" y1="70318" x2="67527" y2="81390"/>
                                <a14:backgroundMark x1="74049" y1="77621" x2="60054" y2="85395"/>
                                <a14:backgroundMark x1="59918" y1="84452" x2="43750" y2="85512"/>
                                <a14:backgroundMark x1="44973" y1="85395" x2="58832" y2="85395"/>
                                <a14:backgroundMark x1="50272" y1="86808" x2="44022" y2="86337"/>
                                <a14:backgroundMark x1="43071" y1="85984" x2="53397" y2="85984"/>
                                <a14:backgroundMark x1="79348" y1="47821" x2="81658" y2="59482"/>
                                <a14:backgroundMark x1="75951" y1="43463" x2="79755" y2="51001"/>
                                <a14:backgroundMark x1="78397" y1="46996" x2="80707" y2="56655"/>
                                <a14:backgroundMark x1="80571" y1="58893" x2="81250" y2="62191"/>
                                <a14:backgroundMark x1="83832" y1="58657" x2="83152" y2="63840"/>
                                <a14:backgroundMark x1="82745" y1="57833" x2="82201" y2="66196"/>
                                <a14:backgroundMark x1="84103" y1="59717" x2="82745" y2="65135"/>
                                <a14:backgroundMark x1="45924" y1="33098" x2="68071" y2="3804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41" t="24894" r="8693" b="4778"/>
                  <a:stretch/>
                </p:blipFill>
                <p:spPr bwMode="auto">
                  <a:xfrm>
                    <a:off x="5682018" y="5626498"/>
                    <a:ext cx="850676" cy="835826"/>
                  </a:xfrm>
                  <a:prstGeom prst="ellipse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ECECEE3E-65B7-4EEC-8019-43576B9ACD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717247" y="5651445"/>
                    <a:ext cx="780218" cy="785933"/>
                    <a:chOff x="7806954" y="4796310"/>
                    <a:chExt cx="716738" cy="720000"/>
                  </a:xfrm>
                </p:grpSpPr>
                <p:sp>
                  <p:nvSpPr>
                    <p:cNvPr id="33" name="자유형: 도형 32">
                      <a:extLst>
                        <a:ext uri="{FF2B5EF4-FFF2-40B4-BE49-F238E27FC236}">
                          <a16:creationId xmlns:a16="http://schemas.microsoft.com/office/drawing/2014/main" id="{6E789864-3D52-4EC4-652A-E758B3E7A8C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8163371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자유형: 도형 33">
                      <a:extLst>
                        <a:ext uri="{FF2B5EF4-FFF2-40B4-BE49-F238E27FC236}">
                          <a16:creationId xmlns:a16="http://schemas.microsoft.com/office/drawing/2014/main" id="{77AE8973-D63B-05D4-FD8E-0047DF7E1C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06954" y="4796310"/>
                      <a:ext cx="360321" cy="720000"/>
                    </a:xfrm>
                    <a:custGeom>
                      <a:avLst/>
                      <a:gdLst>
                        <a:gd name="connsiteX0" fmla="*/ 457200 w 457608"/>
                        <a:gd name="connsiteY0" fmla="*/ 0 h 914400"/>
                        <a:gd name="connsiteX1" fmla="*/ 457608 w 457608"/>
                        <a:gd name="connsiteY1" fmla="*/ 41 h 914400"/>
                        <a:gd name="connsiteX2" fmla="*/ 457608 w 457608"/>
                        <a:gd name="connsiteY2" fmla="*/ 914359 h 914400"/>
                        <a:gd name="connsiteX3" fmla="*/ 457200 w 457608"/>
                        <a:gd name="connsiteY3" fmla="*/ 914400 h 914400"/>
                        <a:gd name="connsiteX4" fmla="*/ 0 w 457608"/>
                        <a:gd name="connsiteY4" fmla="*/ 457200 h 914400"/>
                        <a:gd name="connsiteX5" fmla="*/ 457200 w 457608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57608" h="914400">
                          <a:moveTo>
                            <a:pt x="457200" y="0"/>
                          </a:moveTo>
                          <a:lnTo>
                            <a:pt x="457608" y="41"/>
                          </a:lnTo>
                          <a:lnTo>
                            <a:pt x="457608" y="914359"/>
                          </a:lnTo>
                          <a:lnTo>
                            <a:pt x="457200" y="914400"/>
                          </a:lnTo>
                          <a:cubicBezTo>
                            <a:pt x="204695" y="914400"/>
                            <a:pt x="0" y="709705"/>
                            <a:pt x="0" y="457200"/>
                          </a:cubicBezTo>
                          <a:cubicBezTo>
                            <a:pt x="0" y="204695"/>
                            <a:pt x="204695" y="0"/>
                            <a:pt x="457200" y="0"/>
                          </a:cubicBezTo>
                          <a:close/>
                        </a:path>
                      </a:pathLst>
                    </a:custGeom>
                    <a:blipFill dpi="0" rotWithShape="0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-40000" contrast="40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/>
                      <a:tile tx="0" ty="0" sx="50000" sy="100000" flip="none" algn="tl"/>
                    </a:blip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DA2EC8C0-08DB-5753-C854-9BF4D6CEAF5B}"/>
                      </a:ext>
                    </a:extLst>
                  </p:cNvPr>
                  <p:cNvSpPr/>
                  <p:nvPr/>
                </p:nvSpPr>
                <p:spPr>
                  <a:xfrm>
                    <a:off x="5714956" y="5652011"/>
                    <a:ext cx="784800" cy="784800"/>
                  </a:xfrm>
                  <a:prstGeom prst="ellipse">
                    <a:avLst/>
                  </a:prstGeom>
                  <a:noFill/>
                  <a:ln w="6350">
                    <a:solidFill>
                      <a:srgbClr val="F6F4D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0DE04F0-2816-154C-1A4E-773B54C88297}"/>
                    </a:ext>
                  </a:extLst>
                </p:cNvPr>
                <p:cNvGrpSpPr/>
                <p:nvPr/>
              </p:nvGrpSpPr>
              <p:grpSpPr>
                <a:xfrm>
                  <a:off x="3720829" y="1912720"/>
                  <a:ext cx="463267" cy="404052"/>
                  <a:chOff x="1521467" y="2783773"/>
                  <a:chExt cx="970180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3E4E9614-DDCE-B569-7A79-3C05E8ECD39D}"/>
                      </a:ext>
                    </a:extLst>
                  </p:cNvPr>
                  <p:cNvGrpSpPr/>
                  <p:nvPr/>
                </p:nvGrpSpPr>
                <p:grpSpPr>
                  <a:xfrm>
                    <a:off x="1697072" y="2783773"/>
                    <a:ext cx="618971" cy="846171"/>
                    <a:chOff x="1697072" y="2783773"/>
                    <a:chExt cx="618971" cy="846171"/>
                  </a:xfrm>
                </p:grpSpPr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CB6EE82-D081-4154-A120-A101F0C2B4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28" name="Picture 16">
                        <a:extLst>
                          <a:ext uri="{FF2B5EF4-FFF2-40B4-BE49-F238E27FC236}">
                            <a16:creationId xmlns:a16="http://schemas.microsoft.com/office/drawing/2014/main" id="{5413DA56-517A-ED4B-4E30-AB931C7C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9" name="Picture 16">
                        <a:extLst>
                          <a:ext uri="{FF2B5EF4-FFF2-40B4-BE49-F238E27FC236}">
                            <a16:creationId xmlns:a16="http://schemas.microsoft.com/office/drawing/2014/main" id="{7DB77A78-679C-8E85-D38E-0B2264419A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25" name="그룹 24">
                      <a:extLst>
                        <a:ext uri="{FF2B5EF4-FFF2-40B4-BE49-F238E27FC236}">
                          <a16:creationId xmlns:a16="http://schemas.microsoft.com/office/drawing/2014/main" id="{EEC5209C-2EBF-9FA0-279E-56026DEB79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7121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26" name="Picture 16">
                        <a:extLst>
                          <a:ext uri="{FF2B5EF4-FFF2-40B4-BE49-F238E27FC236}">
                            <a16:creationId xmlns:a16="http://schemas.microsoft.com/office/drawing/2014/main" id="{E0AEEE78-D8CC-CBE7-53A3-044577DDE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7" name="Picture 16">
                        <a:extLst>
                          <a:ext uri="{FF2B5EF4-FFF2-40B4-BE49-F238E27FC236}">
                            <a16:creationId xmlns:a16="http://schemas.microsoft.com/office/drawing/2014/main" id="{637E7140-0524-E573-46A2-4613F570D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8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E933160D-2BF5-79B4-6B63-F08692DBD58F}"/>
                      </a:ext>
                    </a:extLst>
                  </p:cNvPr>
                  <p:cNvGrpSpPr/>
                  <p:nvPr/>
                </p:nvGrpSpPr>
                <p:grpSpPr>
                  <a:xfrm>
                    <a:off x="1521467" y="2904289"/>
                    <a:ext cx="970180" cy="605138"/>
                    <a:chOff x="1614270" y="2898436"/>
                    <a:chExt cx="970180" cy="605138"/>
                  </a:xfrm>
                </p:grpSpPr>
                <p:pic>
                  <p:nvPicPr>
                    <p:cNvPr id="22" name="Picture 16">
                      <a:extLst>
                        <a:ext uri="{FF2B5EF4-FFF2-40B4-BE49-F238E27FC236}">
                          <a16:creationId xmlns:a16="http://schemas.microsoft.com/office/drawing/2014/main" id="{0F898877-20E4-CC1C-C18C-B0CCFAA151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5400000" flipH="1">
                      <a:off x="1451704" y="3061002"/>
                      <a:ext cx="605138" cy="28000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16">
                      <a:extLst>
                        <a:ext uri="{FF2B5EF4-FFF2-40B4-BE49-F238E27FC236}">
                          <a16:creationId xmlns:a16="http://schemas.microsoft.com/office/drawing/2014/main" id="{90AD700C-07AA-809C-5CAD-9FA747B697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  <a14:backgroundMark x1="66408" y1="50120" x2="65375" y2="52758"/>
                                  <a14:backgroundMark x1="66925" y1="49880" x2="66667" y2="50839"/>
                                  <a14:backgroundMark x1="44703" y1="51319" x2="39276" y2="50839"/>
                                  <a14:backgroundMark x1="40052" y1="52038" x2="36434" y2="49161"/>
                                  <a14:backgroundMark x1="36176" y1="53237" x2="32558" y2="54197"/>
                                  <a14:backgroundMark x1="35917" y1="53717" x2="34367" y2="50360"/>
                                  <a14:backgroundMark x1="35659" y1="52278" x2="31266" y2="49400"/>
                                  <a14:backgroundMark x1="35659" y1="50120" x2="31783" y2="501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49619"/>
                    <a:stretch/>
                  </p:blipFill>
                  <p:spPr bwMode="auto">
                    <a:xfrm rot="16200000">
                      <a:off x="2141879" y="3061002"/>
                      <a:ext cx="605138" cy="280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1910-2BCC-C78F-A743-7F713D8A1F56}"/>
                    </a:ext>
                  </a:extLst>
                </p:cNvPr>
                <p:cNvSpPr/>
                <p:nvPr/>
              </p:nvSpPr>
              <p:spPr>
                <a:xfrm>
                  <a:off x="3541467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별: 꼭짓점 4개 18">
                  <a:extLst>
                    <a:ext uri="{FF2B5EF4-FFF2-40B4-BE49-F238E27FC236}">
                      <a16:creationId xmlns:a16="http://schemas.microsoft.com/office/drawing/2014/main" id="{E3DD5A2A-C217-1E3C-E7C9-4C6083C4DD47}"/>
                    </a:ext>
                  </a:extLst>
                </p:cNvPr>
                <p:cNvSpPr/>
                <p:nvPr/>
              </p:nvSpPr>
              <p:spPr>
                <a:xfrm>
                  <a:off x="3837046" y="2342207"/>
                  <a:ext cx="230832" cy="230832"/>
                </a:xfrm>
                <a:prstGeom prst="star4">
                  <a:avLst/>
                </a:prstGeom>
                <a:solidFill>
                  <a:srgbClr val="FFFF00"/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844E97-17C0-D97B-70CC-1230A4BDF525}"/>
                  </a:ext>
                </a:extLst>
              </p:cNvPr>
              <p:cNvSpPr txBox="1"/>
              <p:nvPr/>
            </p:nvSpPr>
            <p:spPr>
              <a:xfrm>
                <a:off x="3328092" y="2582605"/>
                <a:ext cx="1248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빛나는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B1B778B-3DC2-F04B-EB48-3A46B59E74CE}"/>
                </a:ext>
              </a:extLst>
            </p:cNvPr>
            <p:cNvGrpSpPr/>
            <p:nvPr/>
          </p:nvGrpSpPr>
          <p:grpSpPr>
            <a:xfrm>
              <a:off x="1476988" y="1697920"/>
              <a:ext cx="1362552" cy="1130906"/>
              <a:chOff x="1476988" y="1697920"/>
              <a:chExt cx="1362552" cy="1130906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C2D3B4-8375-AE3C-15F7-D14CFA1AEEED}"/>
                  </a:ext>
                </a:extLst>
              </p:cNvPr>
              <p:cNvGrpSpPr/>
              <p:nvPr/>
            </p:nvGrpSpPr>
            <p:grpSpPr>
              <a:xfrm>
                <a:off x="1732926" y="1697920"/>
                <a:ext cx="850676" cy="875119"/>
                <a:chOff x="1732926" y="1697920"/>
                <a:chExt cx="850676" cy="875119"/>
              </a:xfrm>
            </p:grpSpPr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C07FDAFA-1CF6-EABA-5CE0-9556F09D4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298" b="93286" l="9783" r="91033">
                              <a14:foregroundMark x1="17002" y1="66866" x2="16033" y2="69258"/>
                              <a14:foregroundMark x1="19158" y1="44287" x2="19079" y2="48282"/>
                              <a14:foregroundMark x1="15082" y1="45230" x2="9783" y2="60188"/>
                              <a14:foregroundMark x1="30336" y1="84473" x2="32337" y2="90577"/>
                              <a14:foregroundMark x1="18207" y1="47468" x2="18633" y2="48768"/>
                              <a14:foregroundMark x1="85352" y1="64167" x2="86141" y2="66549"/>
                              <a14:foregroundMark x1="77717" y1="41107" x2="78543" y2="43602"/>
                              <a14:foregroundMark x1="84511" y1="50177" x2="87995" y2="63721"/>
                              <a14:foregroundMark x1="89266" y1="56066" x2="88881" y2="63499"/>
                              <a14:foregroundMark x1="85259" y1="73278" x2="75679" y2="84688"/>
                              <a14:foregroundMark x1="88043" y1="66313" x2="87228" y2="69022"/>
                              <a14:foregroundMark x1="88043" y1="69729" x2="87636" y2="71614"/>
                              <a14:foregroundMark x1="87772" y1="69611" x2="86413" y2="71849"/>
                              <a14:foregroundMark x1="46875" y1="93286" x2="46875" y2="93286"/>
                              <a14:foregroundMark x1="51223" y1="29682" x2="53804" y2="30389"/>
                              <a14:foregroundMark x1="60326" y1="31213" x2="58696" y2="31567"/>
                              <a14:backgroundMark x1="46603" y1="8245" x2="47283" y2="7303"/>
                              <a14:backgroundMark x1="47690" y1="7303" x2="45788" y2="12485"/>
                              <a14:backgroundMark x1="43750" y1="8363" x2="43614" y2="10836"/>
                              <a14:backgroundMark x1="44565" y1="8598" x2="50679" y2="9776"/>
                              <a14:backgroundMark x1="52582" y1="8716" x2="57065" y2="11190"/>
                              <a14:backgroundMark x1="52038" y1="8834" x2="52174" y2="12956"/>
                              <a14:backgroundMark x1="52989" y1="7420" x2="56250" y2="7656"/>
                              <a14:backgroundMark x1="53940" y1="5771" x2="56250" y2="9305"/>
                              <a14:backgroundMark x1="45109" y1="2709" x2="38315" y2="6007"/>
                              <a14:backgroundMark x1="87658" y1="72372" x2="87228" y2="73734"/>
                              <a14:backgroundMark x1="88619" y1="69330" x2="88471" y2="69798"/>
                              <a14:backgroundMark x1="90353" y1="63840" x2="89472" y2="66630"/>
                              <a14:backgroundMark x1="86957" y1="76443" x2="89266" y2="73734"/>
                              <a14:backgroundMark x1="91848" y1="60777" x2="90489" y2="68080"/>
                              <a14:backgroundMark x1="65897" y1="353" x2="41168" y2="11425"/>
                              <a14:backgroundMark x1="38723" y1="2827" x2="40217" y2="13310"/>
                              <a14:backgroundMark x1="48098" y1="2002" x2="38043" y2="11661"/>
                              <a14:backgroundMark x1="39402" y1="7892" x2="68207" y2="5300"/>
                              <a14:backgroundMark x1="45924" y1="2591" x2="64130" y2="7067"/>
                              <a14:backgroundMark x1="46603" y1="2827" x2="64130" y2="10954"/>
                              <a14:backgroundMark x1="37772" y1="9069" x2="63995" y2="16372"/>
                              <a14:backgroundMark x1="35326" y1="15783" x2="63043" y2="14959"/>
                              <a14:backgroundMark x1="39946" y1="18021" x2="67120" y2="19081"/>
                              <a14:backgroundMark x1="49728" y1="20141" x2="59647" y2="19670"/>
                              <a14:backgroundMark x1="46196" y1="22615" x2="60054" y2="19906"/>
                              <a14:backgroundMark x1="44293" y1="21437" x2="63723" y2="19552"/>
                              <a14:backgroundMark x1="43478" y1="21555" x2="56929" y2="21790"/>
                              <a14:backgroundMark x1="56929" y1="13310" x2="50543" y2="23675"/>
                              <a14:backgroundMark x1="49592" y1="47585" x2="38179" y2="71614"/>
                              <a14:backgroundMark x1="52446" y1="39929" x2="49321" y2="68669"/>
                              <a14:backgroundMark x1="25000" y1="52650" x2="65082" y2="54064"/>
                              <a14:backgroundMark x1="26223" y1="54299" x2="55707" y2="51826"/>
                              <a14:backgroundMark x1="26902" y1="56655" x2="64946" y2="57479"/>
                              <a14:backgroundMark x1="30978" y1="61013" x2="68750" y2="58422"/>
                              <a14:backgroundMark x1="28397" y1="63015" x2="69022" y2="60542"/>
                              <a14:backgroundMark x1="24321" y1="59953" x2="70380" y2="62898"/>
                              <a14:backgroundMark x1="43478" y1="50177" x2="45380" y2="73498"/>
                              <a14:backgroundMark x1="26223" y1="53475" x2="32745" y2="76443"/>
                              <a14:backgroundMark x1="30027" y1="57479" x2="45380" y2="80801"/>
                              <a14:backgroundMark x1="17799" y1="57244" x2="26902" y2="76561"/>
                              <a14:backgroundMark x1="20245" y1="58893" x2="36277" y2="74676"/>
                              <a14:backgroundMark x1="20652" y1="57479" x2="28804" y2="74558"/>
                              <a14:backgroundMark x1="18478" y1="58657" x2="25543" y2="73027"/>
                              <a14:backgroundMark x1="25951" y1="52886" x2="37092" y2="73852"/>
                              <a14:backgroundMark x1="34375" y1="47468" x2="40353" y2="62898"/>
                              <a14:backgroundMark x1="36277" y1="42403" x2="41576" y2="61366"/>
                              <a14:backgroundMark x1="44973" y1="41578" x2="34647" y2="54770"/>
                              <a14:backgroundMark x1="34375" y1="43934" x2="56250" y2="38869"/>
                              <a14:backgroundMark x1="43071" y1="39458" x2="54348" y2="41225"/>
                              <a14:backgroundMark x1="44022" y1="37809" x2="59375" y2="38869"/>
                              <a14:backgroundMark x1="48098" y1="37809" x2="64130" y2="42049"/>
                              <a14:backgroundMark x1="64130" y1="42049" x2="73098" y2="49941"/>
                              <a14:backgroundMark x1="67527" y1="45347" x2="73777" y2="57008"/>
                              <a14:backgroundMark x1="73505" y1="51237" x2="73370" y2="64547"/>
                              <a14:backgroundMark x1="63723" y1="46172" x2="61957" y2="62662"/>
                              <a14:backgroundMark x1="68478" y1="51826" x2="68207" y2="66549"/>
                              <a14:backgroundMark x1="66848" y1="49706" x2="71196" y2="64900"/>
                              <a14:backgroundMark x1="73777" y1="56419" x2="74457" y2="71143"/>
                              <a14:backgroundMark x1="74049" y1="61955" x2="66168" y2="72203"/>
                              <a14:backgroundMark x1="69293" y1="68080" x2="55707" y2="79505"/>
                              <a14:backgroundMark x1="69429" y1="71849" x2="57473" y2="81154"/>
                              <a14:backgroundMark x1="67120" y1="75147" x2="47418" y2="83628"/>
                              <a14:backgroundMark x1="68071" y1="66784" x2="50543" y2="75383"/>
                              <a14:backgroundMark x1="44293" y1="36985" x2="42120" y2="36985"/>
                              <a14:backgroundMark x1="30299" y1="44523" x2="20652" y2="59953"/>
                              <a14:backgroundMark x1="25000" y1="45819" x2="20924" y2="55948"/>
                              <a14:backgroundMark x1="20245" y1="49706" x2="17799" y2="60306"/>
                              <a14:backgroundMark x1="19429" y1="56419" x2="19429" y2="67845"/>
                              <a14:backgroundMark x1="18071" y1="63722" x2="20924" y2="70082"/>
                              <a14:backgroundMark x1="24592" y1="71967" x2="35326" y2="83628"/>
                              <a14:backgroundMark x1="27174" y1="79034" x2="44429" y2="84923"/>
                              <a14:backgroundMark x1="26495" y1="77856" x2="33424" y2="84452"/>
                              <a14:backgroundMark x1="21875" y1="61955" x2="23777" y2="71849"/>
                              <a14:backgroundMark x1="19973" y1="63486" x2="20652" y2="72438"/>
                              <a14:backgroundMark x1="18750" y1="65135" x2="19701" y2="68316"/>
                              <a14:backgroundMark x1="21467" y1="57244" x2="30027" y2="42874"/>
                              <a14:backgroundMark x1="19701" y1="51237" x2="33424" y2="41814"/>
                              <a14:backgroundMark x1="29755" y1="44287" x2="23098" y2="51001"/>
                              <a14:backgroundMark x1="26902" y1="45583" x2="23098" y2="49941"/>
                              <a14:backgroundMark x1="28668" y1="44759" x2="18342" y2="51826"/>
                              <a14:backgroundMark x1="26766" y1="43110" x2="17799" y2="52886"/>
                              <a14:backgroundMark x1="35054" y1="36985" x2="54076" y2="31567"/>
                              <a14:backgroundMark x1="45652" y1="34158" x2="65082" y2="34982"/>
                              <a14:backgroundMark x1="50000" y1="33451" x2="59375" y2="38869"/>
                              <a14:backgroundMark x1="63043" y1="37220" x2="75000" y2="47468"/>
                              <a14:backgroundMark x1="66848" y1="38516" x2="75408" y2="46172"/>
                              <a14:backgroundMark x1="66304" y1="38869" x2="77582" y2="55595"/>
                              <a14:backgroundMark x1="76223" y1="46643" x2="80571" y2="60306"/>
                              <a14:backgroundMark x1="77446" y1="47821" x2="79620" y2="61955"/>
                              <a14:backgroundMark x1="82201" y1="53239" x2="80027" y2="65371"/>
                              <a14:backgroundMark x1="81522" y1="67020" x2="75272" y2="75147"/>
                              <a14:backgroundMark x1="77446" y1="70318" x2="67527" y2="81390"/>
                              <a14:backgroundMark x1="74049" y1="77621" x2="60054" y2="85395"/>
                              <a14:backgroundMark x1="59918" y1="84452" x2="43750" y2="85512"/>
                              <a14:backgroundMark x1="44973" y1="85395" x2="58832" y2="85395"/>
                              <a14:backgroundMark x1="50272" y1="86808" x2="44022" y2="86337"/>
                              <a14:backgroundMark x1="43071" y1="85984" x2="53397" y2="85984"/>
                              <a14:backgroundMark x1="79348" y1="47821" x2="81658" y2="59482"/>
                              <a14:backgroundMark x1="75951" y1="43463" x2="79755" y2="51001"/>
                              <a14:backgroundMark x1="78397" y1="46996" x2="80707" y2="56655"/>
                              <a14:backgroundMark x1="80571" y1="58893" x2="81250" y2="62191"/>
                              <a14:backgroundMark x1="83832" y1="58657" x2="83152" y2="63840"/>
                              <a14:backgroundMark x1="82745" y1="57833" x2="82201" y2="66196"/>
                              <a14:backgroundMark x1="84103" y1="59717" x2="82745" y2="65135"/>
                              <a14:backgroundMark x1="45924" y1="33098" x2="68071" y2="380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41" t="24894" r="8693" b="4778"/>
                <a:stretch/>
              </p:blipFill>
              <p:spPr bwMode="auto">
                <a:xfrm>
                  <a:off x="1732926" y="1697920"/>
                  <a:ext cx="850676" cy="835826"/>
                </a:xfrm>
                <a:prstGeom prst="ellipse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C47CF81C-2941-18B2-AA12-B05AD5833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156392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0F98D8EE-E001-68EB-FCE2-D450617B83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62693" y="1717916"/>
                  <a:ext cx="392234" cy="785933"/>
                </a:xfrm>
                <a:custGeom>
                  <a:avLst/>
                  <a:gdLst>
                    <a:gd name="connsiteX0" fmla="*/ 457200 w 457608"/>
                    <a:gd name="connsiteY0" fmla="*/ 0 h 914400"/>
                    <a:gd name="connsiteX1" fmla="*/ 457608 w 457608"/>
                    <a:gd name="connsiteY1" fmla="*/ 41 h 914400"/>
                    <a:gd name="connsiteX2" fmla="*/ 457608 w 457608"/>
                    <a:gd name="connsiteY2" fmla="*/ 914359 h 914400"/>
                    <a:gd name="connsiteX3" fmla="*/ 457200 w 457608"/>
                    <a:gd name="connsiteY3" fmla="*/ 914400 h 914400"/>
                    <a:gd name="connsiteX4" fmla="*/ 0 w 457608"/>
                    <a:gd name="connsiteY4" fmla="*/ 457200 h 914400"/>
                    <a:gd name="connsiteX5" fmla="*/ 457200 w 457608"/>
                    <a:gd name="connsiteY5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608" h="914400">
                      <a:moveTo>
                        <a:pt x="457200" y="0"/>
                      </a:moveTo>
                      <a:lnTo>
                        <a:pt x="457608" y="41"/>
                      </a:lnTo>
                      <a:lnTo>
                        <a:pt x="457608" y="914359"/>
                      </a:lnTo>
                      <a:lnTo>
                        <a:pt x="457200" y="914400"/>
                      </a:ln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blipFill dpi="0" rotWithShape="0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-40000" contrast="40000"/>
                            </a14:imgEffect>
                          </a14:imgLayer>
                        </a14:imgProps>
                      </a:ext>
                    </a:extLst>
                  </a:blip>
                  <a:srcRect/>
                  <a:tile tx="0" ty="0" sx="50000" sy="100000" flip="none" algn="tl"/>
                </a:blipFill>
                <a:ln w="6350">
                  <a:solidFill>
                    <a:srgbClr val="F6F4D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0D5D6D8-E100-C708-7A35-AB20701C0B8A}"/>
                    </a:ext>
                  </a:extLst>
                </p:cNvPr>
                <p:cNvGrpSpPr/>
                <p:nvPr/>
              </p:nvGrpSpPr>
              <p:grpSpPr>
                <a:xfrm>
                  <a:off x="1873958" y="1960496"/>
                  <a:ext cx="231074" cy="315892"/>
                  <a:chOff x="452475" y="2783773"/>
                  <a:chExt cx="618971" cy="846171"/>
                </a:xfrm>
                <a:effectLst>
                  <a:glow rad="25400">
                    <a:schemeClr val="accent1"/>
                  </a:glow>
                </a:effectLst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6C96D9-B320-F456-9DCD-B45FE2ACA4F1}"/>
                      </a:ext>
                    </a:extLst>
                  </p:cNvPr>
                  <p:cNvGrpSpPr/>
                  <p:nvPr/>
                </p:nvGrpSpPr>
                <p:grpSpPr>
                  <a:xfrm>
                    <a:off x="452475" y="2783773"/>
                    <a:ext cx="618971" cy="846171"/>
                    <a:chOff x="297325" y="3024775"/>
                    <a:chExt cx="618971" cy="846171"/>
                  </a:xfrm>
                </p:grpSpPr>
                <p:pic>
                  <p:nvPicPr>
                    <p:cNvPr id="44" name="Picture 16">
                      <a:extLst>
                        <a:ext uri="{FF2B5EF4-FFF2-40B4-BE49-F238E27FC236}">
                          <a16:creationId xmlns:a16="http://schemas.microsoft.com/office/drawing/2014/main" id="{D4F8202C-A8A3-D9B0-FE7A-2F5D8E8526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4548" r="73902">
                                  <a14:foregroundMark x1="46512" y1="23501" x2="56589" y2="25659"/>
                                  <a14:foregroundMark x1="33850" y1="31894" x2="30491" y2="33094"/>
                                  <a14:foregroundMark x1="29199" y1="34053" x2="27541" y2="35229"/>
                                  <a14:foregroundMark x1="68217" y1="34293" x2="70543" y2="34293"/>
                                  <a14:foregroundMark x1="48837" y1="26619" x2="61240" y2="30935"/>
                                  <a14:foregroundMark x1="61240" y1="29736" x2="71576" y2="31894"/>
                                  <a14:foregroundMark x1="67959" y1="31894" x2="73902" y2="34053"/>
                                  <a14:backgroundMark x1="37468" y1="63070" x2="58915" y2="71223"/>
                                  <a14:backgroundMark x1="43152" y1="62110" x2="63566" y2="62110"/>
                                  <a14:backgroundMark x1="30491" y1="59952" x2="39535" y2="61871"/>
                                  <a14:backgroundMark x1="29199" y1="49161" x2="28165" y2="43885"/>
                                  <a14:backgroundMark x1="27132" y1="38609" x2="27132" y2="39568"/>
                                  <a14:backgroundMark x1="27132" y1="37650" x2="27132" y2="37650"/>
                                  <a14:backgroundMark x1="27132" y1="35012" x2="24806" y2="38369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rot="10800000">
                      <a:off x="297325" y="3399300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5" name="Picture 16">
                      <a:extLst>
                        <a:ext uri="{FF2B5EF4-FFF2-40B4-BE49-F238E27FC236}">
                          <a16:creationId xmlns:a16="http://schemas.microsoft.com/office/drawing/2014/main" id="{0E6BAC71-EA7B-85A7-4AAF-9CCED19F26C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9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4269" l="27649" r="71835">
                                  <a14:foregroundMark x1="43669" y1="28058" x2="72093" y2="29017"/>
                                  <a14:foregroundMark x1="47287" y1="24700" x2="53488" y2="23501"/>
                                  <a14:foregroundMark x1="53230" y1="25420" x2="63307" y2="28058"/>
                                  <a14:foregroundMark x1="31266" y1="32134" x2="30715" y2="35286"/>
                                  <a14:foregroundMark x1="29199" y1="32134" x2="30048" y2="34160"/>
                                  <a14:foregroundMark x1="27649" y1="33813" x2="27649" y2="34969"/>
                                  <a14:foregroundMark x1="63566" y1="55875" x2="63566" y2="55875"/>
                                  <a14:foregroundMark x1="64341" y1="55396" x2="64109" y2="56041"/>
                                  <a14:backgroundMark x1="34367" y1="59712" x2="29716" y2="56115"/>
                                  <a14:backgroundMark x1="32041" y1="52998" x2="30233" y2="53237"/>
                                  <a14:backgroundMark x1="30491" y1="47482" x2="31783" y2="54916"/>
                                  <a14:backgroundMark x1="26098" y1="35492" x2="33075" y2="52518"/>
                                  <a14:backgroundMark x1="25840" y1="41247" x2="36434" y2="60671"/>
                                  <a14:backgroundMark x1="31008" y1="57794" x2="40310" y2="62830"/>
                                  <a14:backgroundMark x1="35917" y1="59233" x2="51421" y2="64269"/>
                                  <a14:backgroundMark x1="33592" y1="59233" x2="44444" y2="59952"/>
                                  <a14:backgroundMark x1="34625" y1="59952" x2="61240" y2="63549"/>
                                  <a14:backgroundMark x1="54264" y1="58993" x2="70801" y2="68345"/>
                                  <a14:backgroundMark x1="58140" y1="58993" x2="74677" y2="60911"/>
                                  <a14:backgroundMark x1="63307" y1="59952" x2="73902" y2="51559"/>
                                  <a14:backgroundMark x1="60724" y1="62590" x2="71059" y2="54436"/>
                                  <a14:backgroundMark x1="62791" y1="60911" x2="70026" y2="54436"/>
                                  <a14:backgroundMark x1="66925" y1="55875" x2="70026" y2="4316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21870" r="25676" b="30106"/>
                    <a:stretch/>
                  </p:blipFill>
                  <p:spPr bwMode="auto">
                    <a:xfrm flipH="1">
                      <a:off x="297325" y="3024775"/>
                      <a:ext cx="618971" cy="4716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69866DD-B902-0683-0EA9-BBB6B8C8713E}"/>
                      </a:ext>
                    </a:extLst>
                  </p:cNvPr>
                  <p:cNvGrpSpPr/>
                  <p:nvPr/>
                </p:nvGrpSpPr>
                <p:grpSpPr>
                  <a:xfrm>
                    <a:off x="502524" y="2939526"/>
                    <a:ext cx="518872" cy="534666"/>
                    <a:chOff x="497921" y="2939526"/>
                    <a:chExt cx="518872" cy="534666"/>
                  </a:xfrm>
                </p:grpSpPr>
                <p:pic>
                  <p:nvPicPr>
                    <p:cNvPr id="42" name="Picture 16">
                      <a:extLst>
                        <a:ext uri="{FF2B5EF4-FFF2-40B4-BE49-F238E27FC236}">
                          <a16:creationId xmlns:a16="http://schemas.microsoft.com/office/drawing/2014/main" id="{E317EA29-20BD-ACBA-BDAA-A540ECC85F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5400000" flipH="1">
                      <a:off x="544191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3" name="Picture 16">
                      <a:extLst>
                        <a:ext uri="{FF2B5EF4-FFF2-40B4-BE49-F238E27FC236}">
                          <a16:creationId xmlns:a16="http://schemas.microsoft.com/office/drawing/2014/main" id="{02CEC423-2F2B-AF9A-2BBD-90C67947FC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ackgroundRemoval t="23022" b="68345" l="22481" r="73902">
                                  <a14:foregroundMark x1="39276" y1="68106" x2="55556" y2="64029"/>
                                  <a14:foregroundMark x1="32817" y1="60192" x2="48837" y2="64988"/>
                                  <a14:foregroundMark x1="35659" y1="63789" x2="56848" y2="68585"/>
                                  <a14:foregroundMark x1="49612" y1="62590" x2="67183" y2="63309"/>
                                  <a14:foregroundMark x1="30749" y1="48441" x2="28005" y2="43165"/>
                                  <a14:foregroundMark x1="27709" y1="43165" x2="28165" y2="46763"/>
                                  <a14:foregroundMark x1="22481" y1="32374" x2="24481" y2="34821"/>
                                  <a14:foregroundMark x1="28188" y1="43165" x2="29974" y2="55875"/>
                                  <a14:backgroundMark x1="55702" y1="70001" x2="58915" y2="71223"/>
                                  <a14:backgroundMark x1="30491" y1="59952" x2="32633" y2="60406"/>
                                  <a14:backgroundMark x1="29974" y1="30456" x2="29974" y2="43165"/>
                                  <a14:backgroundMark x1="29457" y1="32134" x2="45478" y2="31415"/>
                                  <a14:backgroundMark x1="35659" y1="27818" x2="65375" y2="26619"/>
                                  <a14:backgroundMark x1="54005" y1="28297" x2="71835" y2="29736"/>
                                  <a14:backgroundMark x1="61499" y1="31415" x2="72351" y2="32374"/>
                                  <a14:backgroundMark x1="71318" y1="34532" x2="71835" y2="34053"/>
                                  <a14:backgroundMark x1="71318" y1="36211" x2="72868" y2="33094"/>
                                  <a14:backgroundMark x1="70801" y1="34053" x2="75194" y2="32134"/>
                                  <a14:backgroundMark x1="56589" y1="8153" x2="56589" y2="8153"/>
                                  <a14:backgroundMark x1="98966" y1="33573" x2="98966" y2="3357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270" t="35650" r="25676" b="30106"/>
                    <a:stretch/>
                  </p:blipFill>
                  <p:spPr bwMode="auto">
                    <a:xfrm rot="16200000">
                      <a:off x="435858" y="3001589"/>
                      <a:ext cx="534666" cy="410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F8A8484-5A84-5AAF-A1A8-9B0C65EA05B8}"/>
                    </a:ext>
                  </a:extLst>
                </p:cNvPr>
                <p:cNvSpPr/>
                <p:nvPr/>
              </p:nvSpPr>
              <p:spPr>
                <a:xfrm>
                  <a:off x="1737906" y="1699157"/>
                  <a:ext cx="834041" cy="834041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별: 꼭짓점 4개 38">
                  <a:extLst>
                    <a:ext uri="{FF2B5EF4-FFF2-40B4-BE49-F238E27FC236}">
                      <a16:creationId xmlns:a16="http://schemas.microsoft.com/office/drawing/2014/main" id="{63AA5FAA-CC4D-1FDC-B815-429AE05DF1BE}"/>
                    </a:ext>
                  </a:extLst>
                </p:cNvPr>
                <p:cNvSpPr/>
                <p:nvPr/>
              </p:nvSpPr>
              <p:spPr>
                <a:xfrm>
                  <a:off x="2039511" y="2342207"/>
                  <a:ext cx="230832" cy="230832"/>
                </a:xfrm>
                <a:prstGeom prst="star4">
                  <a:avLst/>
                </a:prstGeom>
                <a:solidFill>
                  <a:schemeClr val="bg1">
                    <a:lumMod val="50000"/>
                  </a:schemeClr>
                </a:solidFill>
                <a:ln w="63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7486DC-443E-7369-B065-E9066EE6E3E3}"/>
                  </a:ext>
                </a:extLst>
              </p:cNvPr>
              <p:cNvSpPr txBox="1"/>
              <p:nvPr/>
            </p:nvSpPr>
            <p:spPr>
              <a:xfrm>
                <a:off x="1476988" y="2582605"/>
                <a:ext cx="136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 </a:t>
                </a:r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비활성화 상태 </a:t>
                </a:r>
                <a:r>
                  <a: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  <a:p>
                <a:pPr algn="ctr"/>
                <a:r>
                  <a:rPr lang="ko-KR" altLang="en-US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게이지 하단의 별이 빛을 잃은 모습</a:t>
                </a:r>
                <a:endPara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037C3A-838E-5146-1AB7-589FBFE5DEF6}"/>
              </a:ext>
            </a:extLst>
          </p:cNvPr>
          <p:cNvGrpSpPr/>
          <p:nvPr/>
        </p:nvGrpSpPr>
        <p:grpSpPr>
          <a:xfrm>
            <a:off x="1450975" y="701060"/>
            <a:ext cx="4207883" cy="712709"/>
            <a:chOff x="1450975" y="902429"/>
            <a:chExt cx="4207883" cy="71270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511AEE-63DF-D6B6-1F45-200DA2755C3C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8E546C-B774-32E5-9F91-58A087017EA8}"/>
                </a:ext>
              </a:extLst>
            </p:cNvPr>
            <p:cNvSpPr txBox="1"/>
            <p:nvPr/>
          </p:nvSpPr>
          <p:spPr>
            <a:xfrm>
              <a:off x="1450975" y="1150908"/>
              <a:ext cx="341822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12"/>
                </a:buBlip>
              </a:pPr>
              <a:r>
                <a:rPr lang="ko-KR" altLang="en-US" sz="10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EF93C0E-FDA0-6110-778D-39DB9380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80678"/>
              </p:ext>
            </p:extLst>
          </p:nvPr>
        </p:nvGraphicFramePr>
        <p:xfrm>
          <a:off x="1450975" y="2248514"/>
          <a:ext cx="5556323" cy="24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9167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19738">
                  <a:extLst>
                    <a:ext uri="{9D8B030D-6E8A-4147-A177-3AD203B41FA5}">
                      <a16:colId xmlns:a16="http://schemas.microsoft.com/office/drawing/2014/main" val="1938806041"/>
                    </a:ext>
                  </a:extLst>
                </a:gridCol>
                <a:gridCol w="642475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805988">
                  <a:extLst>
                    <a:ext uri="{9D8B030D-6E8A-4147-A177-3AD203B41FA5}">
                      <a16:colId xmlns:a16="http://schemas.microsoft.com/office/drawing/2014/main" val="999228829"/>
                    </a:ext>
                  </a:extLst>
                </a:gridCol>
                <a:gridCol w="893300">
                  <a:extLst>
                    <a:ext uri="{9D8B030D-6E8A-4147-A177-3AD203B41FA5}">
                      <a16:colId xmlns:a16="http://schemas.microsoft.com/office/drawing/2014/main" val="1204820967"/>
                    </a:ext>
                  </a:extLst>
                </a:gridCol>
                <a:gridCol w="709847">
                  <a:extLst>
                    <a:ext uri="{9D8B030D-6E8A-4147-A177-3AD203B41FA5}">
                      <a16:colId xmlns:a16="http://schemas.microsoft.com/office/drawing/2014/main" val="4143907246"/>
                    </a:ext>
                  </a:extLst>
                </a:gridCol>
              </a:tblGrid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4712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나선 은하 컨셉의 스킬로 캐릭터가 작은 우주를 형성하는 듯한 느낌을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30167"/>
                  </a:ext>
                </a:extLst>
              </a:tr>
              <a:tr h="32400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72490"/>
                  </a:ext>
                </a:extLst>
              </a:tr>
              <a:tr h="280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우주의 에너지를 모은 후 주변으로 방출하여 적을 공격합니다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92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습득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조건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슈퍼 </a:t>
                      </a:r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2) 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같은 양상 두 개 기록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스킬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피격 이상 면역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자원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소모 값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재사용 대기시간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무력화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부위파괴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최대 타수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6520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 게이지</a:t>
                      </a:r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360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50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890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A22496-EBE2-E545-8B06-DDE9C26D4833}"/>
              </a:ext>
            </a:extLst>
          </p:cNvPr>
          <p:cNvSpPr txBox="1"/>
          <p:nvPr/>
        </p:nvSpPr>
        <p:spPr>
          <a:xfrm>
            <a:off x="1450975" y="1552886"/>
            <a:ext cx="452527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게이지가 사라지고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E0CAD6-5D1D-5BDB-E2DE-4638E7FAF679}"/>
              </a:ext>
            </a:extLst>
          </p:cNvPr>
          <p:cNvGrpSpPr/>
          <p:nvPr/>
        </p:nvGrpSpPr>
        <p:grpSpPr>
          <a:xfrm>
            <a:off x="8336710" y="2615487"/>
            <a:ext cx="3142719" cy="1908314"/>
            <a:chOff x="7224917" y="4032865"/>
            <a:chExt cx="3142719" cy="19083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A218749-A97F-2739-9B8B-738E2D35FE1F}"/>
                </a:ext>
              </a:extLst>
            </p:cNvPr>
            <p:cNvGrpSpPr/>
            <p:nvPr/>
          </p:nvGrpSpPr>
          <p:grpSpPr>
            <a:xfrm>
              <a:off x="9599960" y="5374918"/>
              <a:ext cx="767676" cy="566261"/>
              <a:chOff x="9603770" y="4837823"/>
              <a:chExt cx="767676" cy="56626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E31E971-3120-1DBA-6FCF-85BAA60E155A}"/>
                  </a:ext>
                </a:extLst>
              </p:cNvPr>
              <p:cNvGrpSpPr/>
              <p:nvPr/>
            </p:nvGrpSpPr>
            <p:grpSpPr>
              <a:xfrm>
                <a:off x="9606153" y="4837823"/>
                <a:ext cx="622626" cy="246221"/>
                <a:chOff x="9606153" y="4837823"/>
                <a:chExt cx="622626" cy="24622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0EBEA5-4B30-DC89-4171-C488C7DC690B}"/>
                    </a:ext>
                  </a:extLst>
                </p:cNvPr>
                <p:cNvSpPr txBox="1"/>
                <p:nvPr/>
              </p:nvSpPr>
              <p:spPr>
                <a:xfrm>
                  <a:off x="9896957" y="4837823"/>
                  <a:ext cx="331822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캐릭터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1475EED-0A4A-7F22-9818-711CA0D67443}"/>
                    </a:ext>
                  </a:extLst>
                </p:cNvPr>
                <p:cNvSpPr/>
                <p:nvPr/>
              </p:nvSpPr>
              <p:spPr>
                <a:xfrm>
                  <a:off x="9606153" y="4865654"/>
                  <a:ext cx="190559" cy="19055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72944DC-94D0-8A68-CA2A-603CF7C76AE1}"/>
                  </a:ext>
                </a:extLst>
              </p:cNvPr>
              <p:cNvGrpSpPr/>
              <p:nvPr/>
            </p:nvGrpSpPr>
            <p:grpSpPr>
              <a:xfrm>
                <a:off x="9603770" y="5157863"/>
                <a:ext cx="767676" cy="246221"/>
                <a:chOff x="9603770" y="5325503"/>
                <a:chExt cx="767676" cy="24622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3E932E6-C14B-375B-3ECD-80C7EC3C61B7}"/>
                    </a:ext>
                  </a:extLst>
                </p:cNvPr>
                <p:cNvSpPr txBox="1"/>
                <p:nvPr/>
              </p:nvSpPr>
              <p:spPr>
                <a:xfrm>
                  <a:off x="9896957" y="5325503"/>
                  <a:ext cx="47448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공격 범위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23C085-11FE-04E0-7361-5CA16A140AC9}"/>
                    </a:ext>
                  </a:extLst>
                </p:cNvPr>
                <p:cNvSpPr/>
                <p:nvPr/>
              </p:nvSpPr>
              <p:spPr>
                <a:xfrm>
                  <a:off x="9603770" y="5353213"/>
                  <a:ext cx="190800" cy="1908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0B94FCC-5441-87DF-AD8D-EC4E8338E8F9}"/>
                </a:ext>
              </a:extLst>
            </p:cNvPr>
            <p:cNvGrpSpPr/>
            <p:nvPr/>
          </p:nvGrpSpPr>
          <p:grpSpPr>
            <a:xfrm>
              <a:off x="7224917" y="4032865"/>
              <a:ext cx="1908314" cy="1908314"/>
              <a:chOff x="7224917" y="4032865"/>
              <a:chExt cx="1908314" cy="190831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E60DA05-7D23-53BF-C34C-C84E10D580E3}"/>
                  </a:ext>
                </a:extLst>
              </p:cNvPr>
              <p:cNvGrpSpPr/>
              <p:nvPr/>
            </p:nvGrpSpPr>
            <p:grpSpPr>
              <a:xfrm>
                <a:off x="7224917" y="4032865"/>
                <a:ext cx="1908314" cy="1908314"/>
                <a:chOff x="7224917" y="4032865"/>
                <a:chExt cx="1908314" cy="1908314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83C33A-60CC-0839-346D-C5DA2B036238}"/>
                    </a:ext>
                  </a:extLst>
                </p:cNvPr>
                <p:cNvSpPr/>
                <p:nvPr/>
              </p:nvSpPr>
              <p:spPr>
                <a:xfrm>
                  <a:off x="7224917" y="4032865"/>
                  <a:ext cx="1908314" cy="190831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DC95ECDD-1B2E-11D1-8BB8-BD87F1346ABD}"/>
                    </a:ext>
                  </a:extLst>
                </p:cNvPr>
                <p:cNvSpPr/>
                <p:nvPr/>
              </p:nvSpPr>
              <p:spPr>
                <a:xfrm>
                  <a:off x="8049980" y="4857928"/>
                  <a:ext cx="258189" cy="258189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7113D5F-A2A1-37B9-ADEE-F26187DBEE7C}"/>
                  </a:ext>
                </a:extLst>
              </p:cNvPr>
              <p:cNvGrpSpPr/>
              <p:nvPr/>
            </p:nvGrpSpPr>
            <p:grpSpPr>
              <a:xfrm>
                <a:off x="8174397" y="4651768"/>
                <a:ext cx="958834" cy="531902"/>
                <a:chOff x="8174397" y="4651768"/>
                <a:chExt cx="958834" cy="531902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C75B37B-5E59-00F6-6184-C270B4866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397" y="4987022"/>
                  <a:ext cx="958834" cy="0"/>
                </a:xfrm>
                <a:prstGeom prst="line">
                  <a:avLst/>
                </a:prstGeom>
                <a:ln w="952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2BBE244-4B3F-831E-0774-18D30A94EF46}"/>
                    </a:ext>
                  </a:extLst>
                </p:cNvPr>
                <p:cNvSpPr txBox="1"/>
                <p:nvPr/>
              </p:nvSpPr>
              <p:spPr>
                <a:xfrm>
                  <a:off x="8564046" y="4651768"/>
                  <a:ext cx="17953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5m</a:t>
                  </a:r>
                </a:p>
              </p:txBody>
            </p:sp>
            <p:sp>
              <p:nvSpPr>
                <p:cNvPr id="60" name="원호 59">
                  <a:extLst>
                    <a:ext uri="{FF2B5EF4-FFF2-40B4-BE49-F238E27FC236}">
                      <a16:creationId xmlns:a16="http://schemas.microsoft.com/office/drawing/2014/main" id="{A71FA098-8ABC-8D73-2AD8-A0E6CAF44A96}"/>
                    </a:ext>
                  </a:extLst>
                </p:cNvPr>
                <p:cNvSpPr/>
                <p:nvPr/>
              </p:nvSpPr>
              <p:spPr>
                <a:xfrm>
                  <a:off x="8174397" y="4794815"/>
                  <a:ext cx="958834" cy="388855"/>
                </a:xfrm>
                <a:prstGeom prst="arc">
                  <a:avLst>
                    <a:gd name="adj1" fmla="val 10909771"/>
                    <a:gd name="adj2" fmla="val 21478286"/>
                  </a:avLst>
                </a:prstGeom>
                <a:ln w="6350">
                  <a:solidFill>
                    <a:schemeClr val="accent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B9DF31-6521-72E3-5B61-4EF401134739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EA61E-89AA-901C-26EB-A83E3A2943FA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C48CF-4238-4EEA-ED5F-8C573AF46AFD}"/>
              </a:ext>
            </a:extLst>
          </p:cNvPr>
          <p:cNvSpPr txBox="1"/>
          <p:nvPr/>
        </p:nvSpPr>
        <p:spPr>
          <a:xfrm>
            <a:off x="7531437" y="5504775"/>
            <a:ext cx="337111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스킬의 시전이 비정상적으로 종료되더라도 게이지 환급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상태 이상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사망 등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903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E10-123A-9159-D143-35101DE5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0FBB7CDD-7D79-AE44-25FD-1F578299424A}"/>
              </a:ext>
            </a:extLst>
          </p:cNvPr>
          <p:cNvSpPr txBox="1"/>
          <p:nvPr/>
        </p:nvSpPr>
        <p:spPr>
          <a:xfrm>
            <a:off x="2478302" y="3429000"/>
            <a:ext cx="2127854" cy="246221"/>
          </a:xfrm>
          <a:prstGeom prst="rect">
            <a:avLst/>
          </a:prstGeom>
          <a:noFill/>
        </p:spPr>
        <p:txBody>
          <a:bodyPr wrap="none" lIns="144000" rIns="144000" rtlCol="0">
            <a:spAutoFit/>
          </a:bodyPr>
          <a:lstStyle/>
          <a:p>
            <a:r>
              <a: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 frame 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 </a:t>
            </a:r>
            <a:r>
              <a:rPr lang="ko-KR" altLang="en-US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 포함</a:t>
            </a:r>
            <a:r>
              <a:rPr lang="en-US" altLang="ko-KR" sz="8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75 frame 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C0A18-DD89-203F-CA77-56E6BA42C6DB}"/>
              </a:ext>
            </a:extLst>
          </p:cNvPr>
          <p:cNvGrpSpPr/>
          <p:nvPr/>
        </p:nvGrpSpPr>
        <p:grpSpPr>
          <a:xfrm>
            <a:off x="1448454" y="732087"/>
            <a:ext cx="3303905" cy="2064270"/>
            <a:chOff x="1448454" y="732087"/>
            <a:chExt cx="3303905" cy="206427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39ACD8-B746-E7E3-DB8B-15AAB0AA1D0D}"/>
                </a:ext>
              </a:extLst>
            </p:cNvPr>
            <p:cNvGrpSpPr/>
            <p:nvPr/>
          </p:nvGrpSpPr>
          <p:grpSpPr>
            <a:xfrm>
              <a:off x="1448454" y="732087"/>
              <a:ext cx="3303905" cy="449830"/>
              <a:chOff x="1450975" y="732087"/>
              <a:chExt cx="3303905" cy="4498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4A224B3-B325-89BF-72F8-DFEDDD25FC73}"/>
                  </a:ext>
                </a:extLst>
              </p:cNvPr>
              <p:cNvSpPr/>
              <p:nvPr/>
            </p:nvSpPr>
            <p:spPr>
              <a:xfrm>
                <a:off x="1450975" y="732087"/>
                <a:ext cx="3303905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ADCEAC11-5142-2B75-CF32-2396549D4EA3}"/>
                  </a:ext>
                </a:extLst>
              </p:cNvPr>
              <p:cNvGrpSpPr/>
              <p:nvPr/>
            </p:nvGrpSpPr>
            <p:grpSpPr>
              <a:xfrm>
                <a:off x="2025141" y="802569"/>
                <a:ext cx="2155573" cy="308867"/>
                <a:chOff x="1865112" y="799561"/>
                <a:chExt cx="2155573" cy="308867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63B8848-B5D7-7677-3118-880E8BF8D07E}"/>
                    </a:ext>
                  </a:extLst>
                </p:cNvPr>
                <p:cNvSpPr txBox="1"/>
                <p:nvPr/>
              </p:nvSpPr>
              <p:spPr>
                <a:xfrm>
                  <a:off x="2169216" y="830884"/>
                  <a:ext cx="1851469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몸 앞에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교차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시켜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에너지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흡수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858B1E90-7C8D-F0A8-FD5A-B4EE520C0E76}"/>
                    </a:ext>
                  </a:extLst>
                </p:cNvPr>
                <p:cNvSpPr txBox="1"/>
                <p:nvPr/>
              </p:nvSpPr>
              <p:spPr>
                <a:xfrm>
                  <a:off x="1865112" y="799561"/>
                  <a:ext cx="304104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①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589C2B9-0923-AE9D-352A-3E1C46B5BB57}"/>
                </a:ext>
              </a:extLst>
            </p:cNvPr>
            <p:cNvGrpSpPr/>
            <p:nvPr/>
          </p:nvGrpSpPr>
          <p:grpSpPr>
            <a:xfrm>
              <a:off x="1471187" y="1283722"/>
              <a:ext cx="3258439" cy="1512635"/>
              <a:chOff x="1471187" y="1283722"/>
              <a:chExt cx="3258439" cy="151263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8B8CB94-A300-33B8-08A3-1C148F4D68F4}"/>
                  </a:ext>
                </a:extLst>
              </p:cNvPr>
              <p:cNvGrpSpPr/>
              <p:nvPr/>
            </p:nvGrpSpPr>
            <p:grpSpPr>
              <a:xfrm>
                <a:off x="1531460" y="1283722"/>
                <a:ext cx="3137893" cy="1263808"/>
                <a:chOff x="1531460" y="1677752"/>
                <a:chExt cx="3137893" cy="1263808"/>
              </a:xfrm>
            </p:grpSpPr>
            <p:pic>
              <p:nvPicPr>
                <p:cNvPr id="20" name="그림 19" descr="인간의 얼굴, 사람, 의류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5627A560-270A-047D-159E-6B2F8162E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01" r="10864" b="17803"/>
                <a:stretch/>
              </p:blipFill>
              <p:spPr>
                <a:xfrm>
                  <a:off x="4017848" y="1735461"/>
                  <a:ext cx="651505" cy="1148391"/>
                </a:xfrm>
                <a:prstGeom prst="rect">
                  <a:avLst/>
                </a:prstGeom>
              </p:spPr>
            </p:pic>
            <p:pic>
              <p:nvPicPr>
                <p:cNvPr id="22" name="그림 21" descr="무척추 동물, 딱정벌레, 보라색, 무당벌레이(가) 표시된 사진&#10;&#10;자동 생성된 설명">
                  <a:extLst>
                    <a:ext uri="{FF2B5EF4-FFF2-40B4-BE49-F238E27FC236}">
                      <a16:creationId xmlns:a16="http://schemas.microsoft.com/office/drawing/2014/main" id="{748E88C3-8B3D-D4A9-AE18-A2BF70EAB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80" t="27663" r="10842" b="31214"/>
                <a:stretch/>
              </p:blipFill>
              <p:spPr>
                <a:xfrm>
                  <a:off x="1531460" y="1677752"/>
                  <a:ext cx="2176834" cy="1263808"/>
                </a:xfrm>
                <a:prstGeom prst="rect">
                  <a:avLst/>
                </a:prstGeom>
              </p:spPr>
            </p:pic>
            <p:sp>
              <p:nvSpPr>
                <p:cNvPr id="189" name="화살표: 오른쪽 188">
                  <a:extLst>
                    <a:ext uri="{FF2B5EF4-FFF2-40B4-BE49-F238E27FC236}">
                      <a16:creationId xmlns:a16="http://schemas.microsoft.com/office/drawing/2014/main" id="{03128A48-49FE-C75D-163E-A8CD23109689}"/>
                    </a:ext>
                  </a:extLst>
                </p:cNvPr>
                <p:cNvSpPr/>
                <p:nvPr/>
              </p:nvSpPr>
              <p:spPr>
                <a:xfrm>
                  <a:off x="3651671" y="2309656"/>
                  <a:ext cx="244921" cy="134249"/>
                </a:xfrm>
                <a:prstGeom prst="rightArrow">
                  <a:avLst/>
                </a:prstGeom>
                <a:solidFill>
                  <a:srgbClr val="D4CFC5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AC762C-E536-E642-F887-8BB9362FE9BF}"/>
                  </a:ext>
                </a:extLst>
              </p:cNvPr>
              <p:cNvSpPr txBox="1"/>
              <p:nvPr/>
            </p:nvSpPr>
            <p:spPr>
              <a:xfrm>
                <a:off x="1471187" y="2565525"/>
                <a:ext cx="3258439" cy="230832"/>
              </a:xfrm>
              <a:prstGeom prst="rect">
                <a:avLst/>
              </a:prstGeom>
              <a:noFill/>
            </p:spPr>
            <p:txBody>
              <a:bodyPr wrap="none" lIns="72000" rIns="7200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나선 은하 모양의 보랏빛 에너지가 흡수되며 캐릭터의 몸에 축적됩니다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45E8A7C-9753-0697-CF56-21A095CC66E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970617" y="3681890"/>
            <a:ext cx="2635539" cy="0"/>
          </a:xfrm>
          <a:prstGeom prst="line">
            <a:avLst/>
          </a:prstGeom>
          <a:ln w="12700">
            <a:solidFill>
              <a:srgbClr val="D4CF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AED3BA1-681B-EC7D-46D5-CF960A26FE14}"/>
              </a:ext>
            </a:extLst>
          </p:cNvPr>
          <p:cNvSpPr>
            <a:spLocks/>
          </p:cNvSpPr>
          <p:nvPr/>
        </p:nvSpPr>
        <p:spPr>
          <a:xfrm>
            <a:off x="1462932" y="3434578"/>
            <a:ext cx="1015370" cy="247312"/>
          </a:xfrm>
          <a:prstGeom prst="rect">
            <a:avLst/>
          </a:prstGeom>
          <a:solidFill>
            <a:srgbClr val="605550"/>
          </a:solidFill>
          <a:ln w="12700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tIns="46800" rIns="144000" rtlCol="0" anchor="ctr">
            <a:spAutoFit/>
          </a:bodyPr>
          <a:lstStyle/>
          <a:p>
            <a:r>
              <a:rPr lang="ko-KR" altLang="en-US" sz="1000" dirty="0">
                <a:solidFill>
                  <a:srgbClr val="EDEB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시전 시간</a:t>
            </a:r>
            <a:endParaRPr lang="ko-KR" altLang="en-US" sz="1000" dirty="0">
              <a:solidFill>
                <a:srgbClr val="EDEBE7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628402-636E-A6BE-BAAC-2D5F24A639D4}"/>
              </a:ext>
            </a:extLst>
          </p:cNvPr>
          <p:cNvGrpSpPr/>
          <p:nvPr/>
        </p:nvGrpSpPr>
        <p:grpSpPr>
          <a:xfrm>
            <a:off x="5232047" y="732087"/>
            <a:ext cx="3497752" cy="2064270"/>
            <a:chOff x="5232047" y="732087"/>
            <a:chExt cx="3497752" cy="20642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E91DD-8A51-1C56-1F50-4593F72B3659}"/>
                </a:ext>
              </a:extLst>
            </p:cNvPr>
            <p:cNvGrpSpPr/>
            <p:nvPr/>
          </p:nvGrpSpPr>
          <p:grpSpPr>
            <a:xfrm>
              <a:off x="5232047" y="732087"/>
              <a:ext cx="3497752" cy="449830"/>
              <a:chOff x="5232047" y="732087"/>
              <a:chExt cx="3497752" cy="44983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4CBF255-D278-8D7A-6314-58C1C3ABD37A}"/>
                  </a:ext>
                </a:extLst>
              </p:cNvPr>
              <p:cNvSpPr/>
              <p:nvPr/>
            </p:nvSpPr>
            <p:spPr>
              <a:xfrm>
                <a:off x="5232047" y="732087"/>
                <a:ext cx="3497752" cy="44983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D2E430B1-FDD3-9E4E-94F7-98EFED33BD8D}"/>
                  </a:ext>
                </a:extLst>
              </p:cNvPr>
              <p:cNvGrpSpPr/>
              <p:nvPr/>
            </p:nvGrpSpPr>
            <p:grpSpPr>
              <a:xfrm>
                <a:off x="6046606" y="802569"/>
                <a:ext cx="1868635" cy="308867"/>
                <a:chOff x="5009682" y="802569"/>
                <a:chExt cx="1868635" cy="308867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E67554D-D469-AC8D-E7AD-3A05DDB31F95}"/>
                    </a:ext>
                  </a:extLst>
                </p:cNvPr>
                <p:cNvSpPr txBox="1"/>
                <p:nvPr/>
              </p:nvSpPr>
              <p:spPr>
                <a:xfrm>
                  <a:off x="5312183" y="833892"/>
                  <a:ext cx="1566134" cy="246221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양손을 좌우로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펼쳐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에너지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방출</a:t>
                  </a:r>
                  <a:endParaRPr lang="en-US" altLang="ko-KR" sz="10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4B94022C-0430-1BEF-7384-D48BDE6D175C}"/>
                    </a:ext>
                  </a:extLst>
                </p:cNvPr>
                <p:cNvSpPr txBox="1"/>
                <p:nvPr/>
              </p:nvSpPr>
              <p:spPr>
                <a:xfrm>
                  <a:off x="5009682" y="802569"/>
                  <a:ext cx="302501" cy="308867"/>
                </a:xfrm>
                <a:prstGeom prst="rect">
                  <a:avLst/>
                </a:prstGeom>
                <a:noFill/>
              </p:spPr>
              <p:txBody>
                <a:bodyPr wrap="none" lIns="72000" rIns="72000" bIns="46800" rtlCol="0" anchor="ctr" anchorCtr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14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②</a:t>
                  </a:r>
                  <a:endParaRPr lang="en-US" altLang="ko-KR" sz="14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8944E1-676F-6B40-7B2C-2D69AE3E4C2E}"/>
                </a:ext>
              </a:extLst>
            </p:cNvPr>
            <p:cNvSpPr txBox="1"/>
            <p:nvPr/>
          </p:nvSpPr>
          <p:spPr>
            <a:xfrm>
              <a:off x="5677915" y="2565525"/>
              <a:ext cx="2606016" cy="230832"/>
            </a:xfrm>
            <a:prstGeom prst="rect">
              <a:avLst/>
            </a:prstGeom>
            <a:noFill/>
          </p:spPr>
          <p:txBody>
            <a:bodyPr wrap="none" lIns="72000" rIns="72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에너지가 캐릭터를 중심으로 나선을 그리며 방출됩니다</a:t>
              </a: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57571D5-2E7B-7E3A-96C2-D0397E35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9" t="23265" r="15025" b="25000"/>
            <a:stretch/>
          </p:blipFill>
          <p:spPr>
            <a:xfrm>
              <a:off x="5631111" y="1099391"/>
              <a:ext cx="2567343" cy="1451190"/>
            </a:xfrm>
            <a:prstGeom prst="rect">
              <a:avLst/>
            </a:prstGeom>
          </p:spPr>
        </p:pic>
      </p:grp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6C3D069-EEFE-D33C-B69D-2EE39BF79F4F}"/>
              </a:ext>
            </a:extLst>
          </p:cNvPr>
          <p:cNvSpPr/>
          <p:nvPr/>
        </p:nvSpPr>
        <p:spPr>
          <a:xfrm>
            <a:off x="4678998" y="889877"/>
            <a:ext cx="647527" cy="134249"/>
          </a:xfrm>
          <a:prstGeom prst="rightArrow">
            <a:avLst/>
          </a:prstGeom>
          <a:solidFill>
            <a:srgbClr val="605550"/>
          </a:solidFill>
          <a:ln w="3175">
            <a:solidFill>
              <a:srgbClr val="D4CF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700D36-789E-8925-1289-4B7D2DD57730}"/>
              </a:ext>
            </a:extLst>
          </p:cNvPr>
          <p:cNvSpPr/>
          <p:nvPr/>
        </p:nvSpPr>
        <p:spPr>
          <a:xfrm>
            <a:off x="1448454" y="4077035"/>
            <a:ext cx="540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FF71C-B15B-BF92-365F-FDE0C67EACF7}"/>
              </a:ext>
            </a:extLst>
          </p:cNvPr>
          <p:cNvSpPr/>
          <p:nvPr/>
        </p:nvSpPr>
        <p:spPr>
          <a:xfrm>
            <a:off x="1448454" y="487051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피격 이상 면역 상태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37C96A1-BB78-A08C-8B40-FF26EE46BEED}"/>
              </a:ext>
            </a:extLst>
          </p:cNvPr>
          <p:cNvSpPr/>
          <p:nvPr/>
        </p:nvSpPr>
        <p:spPr>
          <a:xfrm>
            <a:off x="1448454" y="4382068"/>
            <a:ext cx="2700000" cy="230832"/>
          </a:xfrm>
          <a:prstGeom prst="rect">
            <a:avLst/>
          </a:prstGeom>
          <a:solidFill>
            <a:schemeClr val="bg1"/>
          </a:solidFill>
          <a:ln>
            <a:solidFill>
              <a:srgbClr val="605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모션 </a:t>
            </a:r>
            <a:r>
              <a:rPr lang="en-US" altLang="ko-KR" sz="800" dirty="0">
                <a:solidFill>
                  <a:srgbClr val="60555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endParaRPr lang="ko-KR" altLang="en-US" sz="800" dirty="0">
              <a:solidFill>
                <a:srgbClr val="60555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12C63E3-BED4-AE9E-621A-83FA3AAE037C}"/>
              </a:ext>
            </a:extLst>
          </p:cNvPr>
          <p:cNvSpPr/>
          <p:nvPr/>
        </p:nvSpPr>
        <p:spPr>
          <a:xfrm>
            <a:off x="6848454" y="4077035"/>
            <a:ext cx="135000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755330-31D8-834E-6133-EE8618350295}"/>
              </a:ext>
            </a:extLst>
          </p:cNvPr>
          <p:cNvSpPr/>
          <p:nvPr/>
        </p:nvSpPr>
        <p:spPr>
          <a:xfrm>
            <a:off x="6848454" y="4382068"/>
            <a:ext cx="1350000" cy="2308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잔여 이펙트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708ADD-E01C-61A9-D1CD-10B6FC409D48}"/>
              </a:ext>
            </a:extLst>
          </p:cNvPr>
          <p:cNvGrpSpPr/>
          <p:nvPr/>
        </p:nvGrpSpPr>
        <p:grpSpPr>
          <a:xfrm>
            <a:off x="1462932" y="473618"/>
            <a:ext cx="1905706" cy="252890"/>
            <a:chOff x="1462932" y="3768957"/>
            <a:chExt cx="1905706" cy="2528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E8BA3-235F-9059-1599-A78C1F9347F1}"/>
                </a:ext>
              </a:extLst>
            </p:cNvPr>
            <p:cNvSpPr txBox="1"/>
            <p:nvPr/>
          </p:nvSpPr>
          <p:spPr>
            <a:xfrm>
              <a:off x="2353268" y="3768957"/>
              <a:ext cx="1015370" cy="246221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나선 은하 컨셉</a:t>
              </a:r>
              <a:endParaRPr lang="en-US" altLang="ko-KR" sz="1000" dirty="0">
                <a:solidFill>
                  <a:srgbClr val="EDEBE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7C222F9-73BA-106A-961C-D5527095830A}"/>
                </a:ext>
              </a:extLst>
            </p:cNvPr>
            <p:cNvSpPr>
              <a:spLocks/>
            </p:cNvSpPr>
            <p:nvPr/>
          </p:nvSpPr>
          <p:spPr>
            <a:xfrm>
              <a:off x="1462932" y="3774535"/>
              <a:ext cx="890336" cy="247312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46800" rIns="144000" rtlCol="0" anchor="ctr">
              <a:spAutoFit/>
            </a:bodyPr>
            <a:lstStyle/>
            <a:p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모션</a:t>
              </a:r>
              <a:r>
                <a:rPr lang="en-US" altLang="ko-KR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이펙트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857AEBF-E101-C8A9-B216-3C03FE390FF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1908100" y="4021847"/>
              <a:ext cx="1460538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AD825E51-4B98-93B8-017E-25550F582E5B}"/>
              </a:ext>
            </a:extLst>
          </p:cNvPr>
          <p:cNvSpPr/>
          <p:nvPr/>
        </p:nvSpPr>
        <p:spPr>
          <a:xfrm rot="10800000">
            <a:off x="6664089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178875AC-339D-48D6-F0B0-3F6FE5B07315}"/>
              </a:ext>
            </a:extLst>
          </p:cNvPr>
          <p:cNvSpPr/>
          <p:nvPr/>
        </p:nvSpPr>
        <p:spPr>
          <a:xfrm rot="10800000">
            <a:off x="6872368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FDF4821C-FC28-2F9C-8D7B-2A38BBA5FD15}"/>
              </a:ext>
            </a:extLst>
          </p:cNvPr>
          <p:cNvSpPr/>
          <p:nvPr/>
        </p:nvSpPr>
        <p:spPr>
          <a:xfrm rot="10800000">
            <a:off x="7114357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>
            <a:extLst>
              <a:ext uri="{FF2B5EF4-FFF2-40B4-BE49-F238E27FC236}">
                <a16:creationId xmlns:a16="http://schemas.microsoft.com/office/drawing/2014/main" id="{E6770696-87C2-0889-7B99-550BF7CED80C}"/>
              </a:ext>
            </a:extLst>
          </p:cNvPr>
          <p:cNvSpPr/>
          <p:nvPr/>
        </p:nvSpPr>
        <p:spPr>
          <a:xfrm rot="10800000">
            <a:off x="7382832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D3331BE-9BFE-7684-FEC6-32E5BF9FD356}"/>
              </a:ext>
            </a:extLst>
          </p:cNvPr>
          <p:cNvSpPr/>
          <p:nvPr/>
        </p:nvSpPr>
        <p:spPr>
          <a:xfrm rot="10800000">
            <a:off x="7591111" y="3502339"/>
            <a:ext cx="208279" cy="17955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032BE91-F6E4-997A-B0B0-47F26683C92F}"/>
              </a:ext>
            </a:extLst>
          </p:cNvPr>
          <p:cNvSpPr/>
          <p:nvPr/>
        </p:nvSpPr>
        <p:spPr>
          <a:xfrm>
            <a:off x="1448454" y="514985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 지점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6752A-AE37-19F0-6CD8-87C834F685AC}"/>
              </a:ext>
            </a:extLst>
          </p:cNvPr>
          <p:cNvSpPr/>
          <p:nvPr/>
        </p:nvSpPr>
        <p:spPr>
          <a:xfrm>
            <a:off x="1448454" y="5429199"/>
            <a:ext cx="5191760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캔슬 가능 지점 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스페이스바 캔슬</a:t>
            </a:r>
            <a:r>
              <a:rPr lang="en-US" altLang="ko-KR" sz="8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BF3E1D-FF67-810E-DB8B-4D6543FE8403}"/>
              </a:ext>
            </a:extLst>
          </p:cNvPr>
          <p:cNvSpPr txBox="1"/>
          <p:nvPr/>
        </p:nvSpPr>
        <p:spPr>
          <a:xfrm>
            <a:off x="2618853" y="3681890"/>
            <a:ext cx="546625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30fps</a:t>
            </a:r>
            <a:r>
              <a:rPr lang="ko-KR" altLang="en-US" sz="800" dirty="0">
                <a:ln w="25400">
                  <a:noFill/>
                </a:ln>
                <a:solidFill>
                  <a:srgbClr val="FBE8A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</a:t>
            </a:r>
            <a:endParaRPr lang="en-US" altLang="ko-KR" sz="800" dirty="0">
              <a:ln w="25400">
                <a:noFill/>
              </a:ln>
              <a:solidFill>
                <a:srgbClr val="FBE8A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93D0-1B49-07C0-5A06-979CBBA075B6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E140E-F7BC-9240-4EB2-E6703D7E6811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02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6AB1C7-662E-E924-63D0-E128781D71D7}"/>
              </a:ext>
            </a:extLst>
          </p:cNvPr>
          <p:cNvGrpSpPr/>
          <p:nvPr/>
        </p:nvGrpSpPr>
        <p:grpSpPr>
          <a:xfrm>
            <a:off x="1448933" y="1302278"/>
            <a:ext cx="4420149" cy="708468"/>
            <a:chOff x="1448933" y="1179743"/>
            <a:chExt cx="4420149" cy="7084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9F97B2-1CF7-E026-359C-7A0871B5303C}"/>
                </a:ext>
              </a:extLst>
            </p:cNvPr>
            <p:cNvGrpSpPr/>
            <p:nvPr/>
          </p:nvGrpSpPr>
          <p:grpSpPr>
            <a:xfrm>
              <a:off x="1448933" y="1438211"/>
              <a:ext cx="4420149" cy="450000"/>
              <a:chOff x="1448933" y="1438211"/>
              <a:chExt cx="4420149" cy="45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B3AEA-7F9D-5F00-F654-370C2C4D7C70}"/>
                  </a:ext>
                </a:extLst>
              </p:cNvPr>
              <p:cNvSpPr/>
              <p:nvPr/>
            </p:nvSpPr>
            <p:spPr>
              <a:xfrm>
                <a:off x="1448933" y="1438211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88A722-AE5F-B357-68FF-9D81E14D0FAC}"/>
                  </a:ext>
                </a:extLst>
              </p:cNvPr>
              <p:cNvSpPr txBox="1"/>
              <p:nvPr/>
            </p:nvSpPr>
            <p:spPr>
              <a:xfrm>
                <a:off x="3100367" y="1540101"/>
                <a:ext cx="1117293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~~~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4E0FA-A521-7488-59B1-BB981493030D}"/>
                </a:ext>
              </a:extLst>
            </p:cNvPr>
            <p:cNvGrpSpPr/>
            <p:nvPr/>
          </p:nvGrpSpPr>
          <p:grpSpPr>
            <a:xfrm>
              <a:off x="1460890" y="1179743"/>
              <a:ext cx="1882233" cy="252890"/>
              <a:chOff x="1460890" y="1840379"/>
              <a:chExt cx="1882233" cy="25289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088E8-C0BA-FCC2-F8BF-ED27C4DE3C99}"/>
                  </a:ext>
                </a:extLst>
              </p:cNvPr>
              <p:cNvSpPr txBox="1"/>
              <p:nvPr/>
            </p:nvSpPr>
            <p:spPr>
              <a:xfrm>
                <a:off x="2226794" y="1840379"/>
                <a:ext cx="789347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황도 </a:t>
                </a:r>
                <a:r>
                  <a:rPr lang="en-US" altLang="ko-KR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12</a:t>
                </a:r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궁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59B530-38F7-4F74-30CA-08B4EA0BC0F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1842740" y="2093269"/>
                <a:ext cx="1500383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2406E2D-6ABA-6A51-086D-3352AC2F5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845957"/>
                <a:ext cx="763699" cy="247312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tIns="468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별의 인도</a:t>
                </a:r>
                <a:endParaRPr lang="ko-KR" altLang="en-US" sz="10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DAA10-95AE-31E3-00D6-7C56D0D772E5}"/>
              </a:ext>
            </a:extLst>
          </p:cNvPr>
          <p:cNvGrpSpPr/>
          <p:nvPr/>
        </p:nvGrpSpPr>
        <p:grpSpPr>
          <a:xfrm>
            <a:off x="6707982" y="1312516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EFEEC36-C061-6810-9747-7A71CC2733A3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EE34DF0-7F9B-E8C9-22D0-1B8A1CAA7E9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A759DD-0A1A-56A2-B11A-A5A574523B6C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F7579B-6F76-DC16-3B33-933E4317670A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775FB4-543A-3231-C1DD-A82A623A7A9C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360D1D9-AF89-0574-A535-3D63EB2396AC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85238C-13D2-BE60-4F31-6228E8DE65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3C2E52-E867-30D6-C710-4E5391D151EB}"/>
              </a:ext>
            </a:extLst>
          </p:cNvPr>
          <p:cNvSpPr txBox="1"/>
          <p:nvPr/>
        </p:nvSpPr>
        <p:spPr>
          <a:xfrm>
            <a:off x="1450975" y="701060"/>
            <a:ext cx="4331314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메인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07DF493E-7A5D-8E3E-BEA6-65EC6E9F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3821510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B959437-4141-0AD5-7412-7AB353D257AE}"/>
              </a:ext>
            </a:extLst>
          </p:cNvPr>
          <p:cNvSpPr txBox="1"/>
          <p:nvPr/>
        </p:nvSpPr>
        <p:spPr>
          <a:xfrm>
            <a:off x="7674328" y="6122429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5179DBF-3156-9D3A-81B2-6302F32B4AC6}"/>
              </a:ext>
            </a:extLst>
          </p:cNvPr>
          <p:cNvGrpSpPr/>
          <p:nvPr/>
        </p:nvGrpSpPr>
        <p:grpSpPr>
          <a:xfrm>
            <a:off x="1534230" y="2544083"/>
            <a:ext cx="4249561" cy="1084605"/>
            <a:chOff x="1450975" y="72233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FA37D1-8F19-3371-8EE7-9F2D3B7437CB}"/>
                </a:ext>
              </a:extLst>
            </p:cNvPr>
            <p:cNvSpPr txBox="1"/>
            <p:nvPr/>
          </p:nvSpPr>
          <p:spPr>
            <a:xfrm>
              <a:off x="1450975" y="722339"/>
              <a:ext cx="1627048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조디악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B436B2-B30A-69B9-6F5F-8ACCC32ADE8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86884F-687F-BB77-CFCD-5348F63DEB0B}"/>
              </a:ext>
            </a:extLst>
          </p:cNvPr>
          <p:cNvGrpSpPr/>
          <p:nvPr/>
        </p:nvGrpSpPr>
        <p:grpSpPr>
          <a:xfrm>
            <a:off x="6868818" y="2544083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555061-AEDD-DA54-2232-BCB3F3F80E72}"/>
                </a:ext>
              </a:extLst>
            </p:cNvPr>
            <p:cNvSpPr txBox="1"/>
            <p:nvPr/>
          </p:nvSpPr>
          <p:spPr>
            <a:xfrm>
              <a:off x="1450975" y="722339"/>
              <a:ext cx="1543254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아스트랄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9D2F0A3-708A-1D3D-627F-5748190833E5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84AB8C4-E6D8-BD31-6316-401ABE2231BC}"/>
              </a:ext>
            </a:extLst>
          </p:cNvPr>
          <p:cNvSpPr txBox="1"/>
          <p:nvPr/>
        </p:nvSpPr>
        <p:spPr>
          <a:xfrm>
            <a:off x="1534230" y="2091115"/>
            <a:ext cx="424956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96D8-77FB-E116-C3AD-1CABF63F9F97}"/>
              </a:ext>
            </a:extLst>
          </p:cNvPr>
          <p:cNvSpPr txBox="1"/>
          <p:nvPr/>
        </p:nvSpPr>
        <p:spPr>
          <a:xfrm>
            <a:off x="7200438" y="2091115"/>
            <a:ext cx="338714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별자리를 그리는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F0CF1-9D0A-86DE-0286-ACC52F2C77F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3B82-A68F-3134-443E-2B194F982F5B}"/>
              </a:ext>
            </a:extLst>
          </p:cNvPr>
          <p:cNvSpPr txBox="1"/>
          <p:nvPr/>
        </p:nvSpPr>
        <p:spPr>
          <a:xfrm>
            <a:off x="207742" y="2807755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3F55A-19D5-2046-F442-EDF195DA4FFD}"/>
              </a:ext>
            </a:extLst>
          </p:cNvPr>
          <p:cNvSpPr txBox="1"/>
          <p:nvPr/>
        </p:nvSpPr>
        <p:spPr>
          <a:xfrm>
            <a:off x="1451299" y="1021831"/>
            <a:ext cx="4236737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2904-F7CD-BF89-B500-5D316C36105A}"/>
              </a:ext>
            </a:extLst>
          </p:cNvPr>
          <p:cNvSpPr txBox="1"/>
          <p:nvPr/>
        </p:nvSpPr>
        <p:spPr>
          <a:xfrm>
            <a:off x="1451299" y="4935923"/>
            <a:ext cx="9289402" cy="900246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로스트아크의 클래스 중 순간적인 강력한 피해를 주는 클래스는 특화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스탯을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메인으로 사용하는 클래스는 지속적인 피해를 주는 것이 일반적이었습니다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이러한 전통적인 역할 구분에서 벗어난 특화 베이스의 지속적인 보통 피해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순간적인 높은 피해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 베이스의 지속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 베이스의 한방 피해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컨셉의 노드로 기획하였습니다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아이덴티티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스킬의 양상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2E34B4-6EA8-A6C1-F917-2BBDE4B92A9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A9ED1-8E84-4017-C859-25338D30A88F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22947"/>
              </p:ext>
            </p:extLst>
          </p:nvPr>
        </p:nvGraphicFramePr>
        <p:xfrm>
          <a:off x="1450974" y="5329706"/>
          <a:ext cx="9501506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142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301845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일반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일반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036453" cy="943848"/>
            <a:chOff x="1450974" y="1987313"/>
            <a:chExt cx="9036453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036128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베이스의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컨셉은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’,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대비되는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3C155E-44FE-8216-0068-A7C377E8D6F5}"/>
              </a:ext>
            </a:extLst>
          </p:cNvPr>
          <p:cNvGrpSpPr/>
          <p:nvPr/>
        </p:nvGrpSpPr>
        <p:grpSpPr>
          <a:xfrm>
            <a:off x="1312464" y="993031"/>
            <a:ext cx="10223670" cy="5266707"/>
            <a:chOff x="1312464" y="993031"/>
            <a:chExt cx="10223670" cy="5266707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9CF7A41-F6DE-58F1-18F6-FBBB9C484C31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872520"/>
              <a:chOff x="5840173" y="961345"/>
              <a:chExt cx="5962944" cy="8725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DE90420-5A52-88C2-1ABD-25D0D0FEA1EC}"/>
                  </a:ext>
                </a:extLst>
              </p:cNvPr>
              <p:cNvSpPr txBox="1"/>
              <p:nvPr/>
            </p:nvSpPr>
            <p:spPr>
              <a:xfrm>
                <a:off x="5840173" y="961345"/>
                <a:ext cx="3326232" cy="369332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“</a:t>
                </a:r>
                <a:r>
                  <a:rPr lang="ko-KR" altLang="en-US" dirty="0">
                    <a:solidFill>
                      <a:srgbClr val="D4CFC5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별들이 우리를 인도할 것입니다</a:t>
                </a:r>
                <a:r>
                  <a:rPr lang="en-US" altLang="ko-KR" dirty="0">
                    <a:solidFill>
                      <a:srgbClr val="D4CFC5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.</a:t>
                </a:r>
                <a:r>
                  <a:rPr lang="en-US" altLang="ko-KR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”</a:t>
                </a:r>
                <a:endParaRPr lang="ko-KR" altLang="en-US" dirty="0">
                  <a:solidFill>
                    <a:srgbClr val="D4CFC5"/>
                  </a:solidFill>
                  <a:effectLst/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7668A8-062E-341D-EBCE-94B84A769923}"/>
                  </a:ext>
                </a:extLst>
              </p:cNvPr>
              <p:cNvSpPr txBox="1"/>
              <p:nvPr/>
            </p:nvSpPr>
            <p:spPr>
              <a:xfrm>
                <a:off x="5946691" y="1306477"/>
                <a:ext cx="5856426" cy="52738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아스트로맨서는 연금술과 점성술을 활용하는 클래스입니다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연금술로 마법진을 형성하고 별자리가 가진 신비로운 힘과 우주의 현상들을 구현하여 적에게 경외와 공포를 선사합니다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F647B6B-F17F-D82E-2E17-41B6BACB65B8}"/>
                </a:ext>
              </a:extLst>
            </p:cNvPr>
            <p:cNvGrpSpPr/>
            <p:nvPr/>
          </p:nvGrpSpPr>
          <p:grpSpPr>
            <a:xfrm>
              <a:off x="5679708" y="2544080"/>
              <a:ext cx="5447004" cy="1379440"/>
              <a:chOff x="5946691" y="1910240"/>
              <a:chExt cx="5447004" cy="137944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AACD48-04B9-529F-0E5C-F6EDC10800F5}"/>
                  </a:ext>
                </a:extLst>
              </p:cNvPr>
              <p:cNvSpPr txBox="1"/>
              <p:nvPr/>
            </p:nvSpPr>
            <p:spPr>
              <a:xfrm>
                <a:off x="5946691" y="1910240"/>
                <a:ext cx="1378904" cy="40011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rPr>
                  <a:t>IDENTITY</a:t>
                </a:r>
                <a:endParaRPr lang="ko-KR" altLang="en-US" sz="2000" b="1" spc="100" dirty="0">
                  <a:solidFill>
                    <a:srgbClr val="D1AB84"/>
                  </a:solidFill>
                  <a:latin typeface="Cinzel" panose="00000500000000000000" pitchFamily="50" charset="0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FA069F-28D4-4184-EB6C-A2A0A6B54D4A}"/>
                  </a:ext>
                </a:extLst>
              </p:cNvPr>
              <p:cNvSpPr txBox="1"/>
              <p:nvPr/>
            </p:nvSpPr>
            <p:spPr>
              <a:xfrm>
                <a:off x="5946691" y="2300627"/>
                <a:ext cx="5447004" cy="98905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1AB8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아스트로맨서는 게이지를 채운 후 기록 모드에 진입할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모드에서는 사용한 스킬의 양상을 기록할 수 있고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기록한 양상에 따라 다른 버프 효과를 얻을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만약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같은 양상을 두 번 기록한다면 기록 모드 상태에서만 사용할 수 있는 클러스터 스킬이 활성화 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endPara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상황에 맞게 양상을 기록하여 다양한 버프 효과들과 클러스터 스킬을 활용한 전략적인 전투를 할 수 있습니다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A6F1AD4-2F8C-95B0-102B-A053D896230A}"/>
                </a:ext>
              </a:extLst>
            </p:cNvPr>
            <p:cNvGrpSpPr/>
            <p:nvPr/>
          </p:nvGrpSpPr>
          <p:grpSpPr>
            <a:xfrm>
              <a:off x="5681136" y="4429764"/>
              <a:ext cx="5197270" cy="1829974"/>
              <a:chOff x="5681136" y="4378964"/>
              <a:chExt cx="5197270" cy="1829974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B53879D-F45E-5B90-8460-71CBEA6FC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2400" y="4943302"/>
                <a:ext cx="0" cy="1265636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5D376DA-1FAA-B8DF-4F70-C3917D010F74}"/>
                  </a:ext>
                </a:extLst>
              </p:cNvPr>
              <p:cNvGrpSpPr/>
              <p:nvPr/>
            </p:nvGrpSpPr>
            <p:grpSpPr>
              <a:xfrm>
                <a:off x="5681136" y="4619510"/>
                <a:ext cx="2040039" cy="1584862"/>
                <a:chOff x="5681136" y="4619510"/>
                <a:chExt cx="2040039" cy="158486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1954A78-AA86-FA12-97ED-26BF9F87E360}"/>
                    </a:ext>
                  </a:extLst>
                </p:cNvPr>
                <p:cNvSpPr txBox="1"/>
                <p:nvPr/>
              </p:nvSpPr>
              <p:spPr>
                <a:xfrm>
                  <a:off x="6010100" y="5958151"/>
                  <a:ext cx="138211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아이덴티티 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</a:t>
                  </a:r>
                </a:p>
              </p:txBody>
            </p:sp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08994D21-88AE-3DC7-8983-36F3A326D04D}"/>
                    </a:ext>
                  </a:extLst>
                </p:cNvPr>
                <p:cNvGrpSpPr/>
                <p:nvPr/>
              </p:nvGrpSpPr>
              <p:grpSpPr>
                <a:xfrm>
                  <a:off x="5681136" y="4619510"/>
                  <a:ext cx="2040039" cy="1224501"/>
                  <a:chOff x="5598428" y="4619510"/>
                  <a:chExt cx="2040039" cy="1224501"/>
                </a:xfrm>
              </p:grpSpPr>
              <p:grpSp>
                <p:nvGrpSpPr>
                  <p:cNvPr id="14" name="그룹 13">
                    <a:extLst>
                      <a:ext uri="{FF2B5EF4-FFF2-40B4-BE49-F238E27FC236}">
                        <a16:creationId xmlns:a16="http://schemas.microsoft.com/office/drawing/2014/main" id="{D3EF9580-64DD-E5C5-1DEE-66DE021F0FD2}"/>
                      </a:ext>
                    </a:extLst>
                  </p:cNvPr>
                  <p:cNvGrpSpPr/>
                  <p:nvPr/>
                </p:nvGrpSpPr>
                <p:grpSpPr>
                  <a:xfrm>
                    <a:off x="5598428" y="4619510"/>
                    <a:ext cx="982354" cy="1224501"/>
                    <a:chOff x="6219996" y="3587196"/>
                    <a:chExt cx="982354" cy="1224501"/>
                  </a:xfrm>
                </p:grpSpPr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00572E54-0EEA-29DF-7241-03D13BB5ED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9996" y="3788100"/>
                      <a:ext cx="982354" cy="1023597"/>
                      <a:chOff x="7643769" y="832165"/>
                      <a:chExt cx="982354" cy="1023597"/>
                    </a:xfrm>
                  </p:grpSpPr>
                  <p:grpSp>
                    <p:nvGrpSpPr>
                      <p:cNvPr id="32" name="그룹 31">
                        <a:extLst>
                          <a:ext uri="{FF2B5EF4-FFF2-40B4-BE49-F238E27FC236}">
                            <a16:creationId xmlns:a16="http://schemas.microsoft.com/office/drawing/2014/main" id="{B334CA61-6B74-E8F5-0B5C-4164FA824F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25807" y="941967"/>
                        <a:ext cx="818278" cy="803993"/>
                        <a:chOff x="7206432" y="947480"/>
                        <a:chExt cx="818278" cy="803993"/>
                      </a:xfrm>
                    </p:grpSpPr>
                    <p:pic>
                      <p:nvPicPr>
                        <p:cNvPr id="38" name="Picture 2">
                          <a:extLst>
                            <a:ext uri="{FF2B5EF4-FFF2-40B4-BE49-F238E27FC236}">
                              <a16:creationId xmlns:a16="http://schemas.microsoft.com/office/drawing/2014/main" id="{63AB1FE2-FB60-31D8-CCFA-2C227DC445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3298" b="93286" l="9783" r="91033">
                                      <a14:foregroundMark x1="17002" y1="66866" x2="16033" y2="69258"/>
                                      <a14:foregroundMark x1="19158" y1="44287" x2="19079" y2="48282"/>
                                      <a14:foregroundMark x1="15082" y1="45230" x2="9783" y2="60188"/>
                                      <a14:foregroundMark x1="30336" y1="84473" x2="32337" y2="90577"/>
                                      <a14:foregroundMark x1="18207" y1="47468" x2="18633" y2="48768"/>
                                      <a14:foregroundMark x1="85352" y1="64167" x2="86141" y2="66549"/>
                                      <a14:foregroundMark x1="77717" y1="41107" x2="78543" y2="43602"/>
                                      <a14:foregroundMark x1="84511" y1="50177" x2="87995" y2="63721"/>
                                      <a14:foregroundMark x1="89266" y1="56066" x2="88881" y2="63499"/>
                                      <a14:foregroundMark x1="85259" y1="73278" x2="75679" y2="84688"/>
                                      <a14:foregroundMark x1="88043" y1="66313" x2="87228" y2="69022"/>
                                      <a14:foregroundMark x1="88043" y1="69729" x2="87636" y2="71614"/>
                                      <a14:foregroundMark x1="87772" y1="69611" x2="86413" y2="71849"/>
                                      <a14:foregroundMark x1="46875" y1="93286" x2="46875" y2="93286"/>
                                      <a14:foregroundMark x1="51223" y1="29682" x2="53804" y2="30389"/>
                                      <a14:foregroundMark x1="60326" y1="31213" x2="58696" y2="31567"/>
                                      <a14:backgroundMark x1="46603" y1="8245" x2="47283" y2="7303"/>
                                      <a14:backgroundMark x1="47690" y1="7303" x2="45788" y2="12485"/>
                                      <a14:backgroundMark x1="43750" y1="8363" x2="43614" y2="10836"/>
                                      <a14:backgroundMark x1="44565" y1="8598" x2="50679" y2="9776"/>
                                      <a14:backgroundMark x1="52582" y1="8716" x2="57065" y2="11190"/>
                                      <a14:backgroundMark x1="52038" y1="8834" x2="52174" y2="12956"/>
                                      <a14:backgroundMark x1="52989" y1="7420" x2="56250" y2="7656"/>
                                      <a14:backgroundMark x1="53940" y1="5771" x2="56250" y2="9305"/>
                                      <a14:backgroundMark x1="45109" y1="2709" x2="38315" y2="6007"/>
                                      <a14:backgroundMark x1="87658" y1="72372" x2="87228" y2="73734"/>
                                      <a14:backgroundMark x1="88619" y1="69330" x2="88471" y2="69798"/>
                                      <a14:backgroundMark x1="90353" y1="63840" x2="89472" y2="66630"/>
                                      <a14:backgroundMark x1="86957" y1="76443" x2="89266" y2="73734"/>
                                      <a14:backgroundMark x1="91848" y1="60777" x2="90489" y2="68080"/>
                                      <a14:backgroundMark x1="65897" y1="353" x2="41168" y2="11425"/>
                                      <a14:backgroundMark x1="38723" y1="2827" x2="40217" y2="13310"/>
                                      <a14:backgroundMark x1="48098" y1="2002" x2="38043" y2="11661"/>
                                      <a14:backgroundMark x1="39402" y1="7892" x2="68207" y2="5300"/>
                                      <a14:backgroundMark x1="45924" y1="2591" x2="64130" y2="7067"/>
                                      <a14:backgroundMark x1="46603" y1="2827" x2="64130" y2="10954"/>
                                      <a14:backgroundMark x1="37772" y1="9069" x2="63995" y2="16372"/>
                                      <a14:backgroundMark x1="35326" y1="15783" x2="63043" y2="14959"/>
                                      <a14:backgroundMark x1="39946" y1="18021" x2="67120" y2="19081"/>
                                      <a14:backgroundMark x1="49728" y1="20141" x2="59647" y2="19670"/>
                                      <a14:backgroundMark x1="46196" y1="22615" x2="60054" y2="19906"/>
                                      <a14:backgroundMark x1="44293" y1="21437" x2="63723" y2="19552"/>
                                      <a14:backgroundMark x1="43478" y1="21555" x2="56929" y2="21790"/>
                                      <a14:backgroundMark x1="56929" y1="13310" x2="50543" y2="23675"/>
                                      <a14:backgroundMark x1="49592" y1="47585" x2="38179" y2="71614"/>
                                      <a14:backgroundMark x1="52446" y1="39929" x2="49321" y2="68669"/>
                                      <a14:backgroundMark x1="25000" y1="52650" x2="65082" y2="54064"/>
                                      <a14:backgroundMark x1="26223" y1="54299" x2="55707" y2="51826"/>
                                      <a14:backgroundMark x1="26902" y1="56655" x2="64946" y2="57479"/>
                                      <a14:backgroundMark x1="30978" y1="61013" x2="68750" y2="58422"/>
                                      <a14:backgroundMark x1="28397" y1="63015" x2="69022" y2="60542"/>
                                      <a14:backgroundMark x1="24321" y1="59953" x2="70380" y2="62898"/>
                                      <a14:backgroundMark x1="43478" y1="50177" x2="45380" y2="73498"/>
                                      <a14:backgroundMark x1="26223" y1="53475" x2="32745" y2="76443"/>
                                      <a14:backgroundMark x1="30027" y1="57479" x2="45380" y2="80801"/>
                                      <a14:backgroundMark x1="17799" y1="57244" x2="26902" y2="76561"/>
                                      <a14:backgroundMark x1="20245" y1="58893" x2="36277" y2="74676"/>
                                      <a14:backgroundMark x1="20652" y1="57479" x2="28804" y2="74558"/>
                                      <a14:backgroundMark x1="18478" y1="58657" x2="25543" y2="73027"/>
                                      <a14:backgroundMark x1="25951" y1="52886" x2="37092" y2="73852"/>
                                      <a14:backgroundMark x1="34375" y1="47468" x2="40353" y2="62898"/>
                                      <a14:backgroundMark x1="36277" y1="42403" x2="41576" y2="61366"/>
                                      <a14:backgroundMark x1="44973" y1="41578" x2="34647" y2="54770"/>
                                      <a14:backgroundMark x1="34375" y1="43934" x2="56250" y2="38869"/>
                                      <a14:backgroundMark x1="43071" y1="39458" x2="54348" y2="41225"/>
                                      <a14:backgroundMark x1="44022" y1="37809" x2="59375" y2="38869"/>
                                      <a14:backgroundMark x1="48098" y1="37809" x2="64130" y2="42049"/>
                                      <a14:backgroundMark x1="64130" y1="42049" x2="73098" y2="49941"/>
                                      <a14:backgroundMark x1="67527" y1="45347" x2="73777" y2="57008"/>
                                      <a14:backgroundMark x1="73505" y1="51237" x2="73370" y2="64547"/>
                                      <a14:backgroundMark x1="63723" y1="46172" x2="61957" y2="62662"/>
                                      <a14:backgroundMark x1="68478" y1="51826" x2="68207" y2="66549"/>
                                      <a14:backgroundMark x1="66848" y1="49706" x2="71196" y2="64900"/>
                                      <a14:backgroundMark x1="73777" y1="56419" x2="74457" y2="71143"/>
                                      <a14:backgroundMark x1="74049" y1="61955" x2="66168" y2="72203"/>
                                      <a14:backgroundMark x1="69293" y1="68080" x2="55707" y2="79505"/>
                                      <a14:backgroundMark x1="69429" y1="71849" x2="57473" y2="81154"/>
                                      <a14:backgroundMark x1="67120" y1="75147" x2="47418" y2="83628"/>
                                      <a14:backgroundMark x1="68071" y1="66784" x2="50543" y2="75383"/>
                                      <a14:backgroundMark x1="44293" y1="36985" x2="42120" y2="36985"/>
                                      <a14:backgroundMark x1="30299" y1="44523" x2="20652" y2="59953"/>
                                      <a14:backgroundMark x1="25000" y1="45819" x2="20924" y2="55948"/>
                                      <a14:backgroundMark x1="20245" y1="49706" x2="17799" y2="60306"/>
                                      <a14:backgroundMark x1="19429" y1="56419" x2="19429" y2="67845"/>
                                      <a14:backgroundMark x1="18071" y1="63722" x2="20924" y2="70082"/>
                                      <a14:backgroundMark x1="24592" y1="71967" x2="35326" y2="83628"/>
                                      <a14:backgroundMark x1="27174" y1="79034" x2="44429" y2="84923"/>
                                      <a14:backgroundMark x1="26495" y1="77856" x2="33424" y2="84452"/>
                                      <a14:backgroundMark x1="21875" y1="61955" x2="23777" y2="71849"/>
                                      <a14:backgroundMark x1="19973" y1="63486" x2="20652" y2="72438"/>
                                      <a14:backgroundMark x1="18750" y1="65135" x2="19701" y2="68316"/>
                                      <a14:backgroundMark x1="21467" y1="57244" x2="30027" y2="42874"/>
                                      <a14:backgroundMark x1="19701" y1="51237" x2="33424" y2="41814"/>
                                      <a14:backgroundMark x1="29755" y1="44287" x2="23098" y2="51001"/>
                                      <a14:backgroundMark x1="26902" y1="45583" x2="23098" y2="49941"/>
                                      <a14:backgroundMark x1="28668" y1="44759" x2="18342" y2="51826"/>
                                      <a14:backgroundMark x1="26766" y1="43110" x2="17799" y2="52886"/>
                                      <a14:backgroundMark x1="35054" y1="36985" x2="54076" y2="31567"/>
                                      <a14:backgroundMark x1="45652" y1="34158" x2="65082" y2="34982"/>
                                      <a14:backgroundMark x1="50000" y1="33451" x2="59375" y2="38869"/>
                                      <a14:backgroundMark x1="63043" y1="37220" x2="75000" y2="47468"/>
                                      <a14:backgroundMark x1="66848" y1="38516" x2="75408" y2="46172"/>
                                      <a14:backgroundMark x1="66304" y1="38869" x2="77582" y2="55595"/>
                                      <a14:backgroundMark x1="76223" y1="46643" x2="80571" y2="60306"/>
                                      <a14:backgroundMark x1="77446" y1="47821" x2="79620" y2="61955"/>
                                      <a14:backgroundMark x1="82201" y1="53239" x2="80027" y2="65371"/>
                                      <a14:backgroundMark x1="81522" y1="67020" x2="75272" y2="75147"/>
                                      <a14:backgroundMark x1="77446" y1="70318" x2="67527" y2="81390"/>
                                      <a14:backgroundMark x1="74049" y1="77621" x2="60054" y2="85395"/>
                                      <a14:backgroundMark x1="59918" y1="84452" x2="43750" y2="85512"/>
                                      <a14:backgroundMark x1="44973" y1="85395" x2="58832" y2="85395"/>
                                      <a14:backgroundMark x1="50272" y1="86808" x2="44022" y2="86337"/>
                                      <a14:backgroundMark x1="43071" y1="85984" x2="53397" y2="85984"/>
                                      <a14:backgroundMark x1="79348" y1="47821" x2="81658" y2="59482"/>
                                      <a14:backgroundMark x1="75951" y1="43463" x2="79755" y2="51001"/>
                                      <a14:backgroundMark x1="78397" y1="46996" x2="80707" y2="56655"/>
                                      <a14:backgroundMark x1="80571" y1="58893" x2="81250" y2="62191"/>
                                      <a14:backgroundMark x1="83832" y1="58657" x2="83152" y2="63840"/>
                                      <a14:backgroundMark x1="82745" y1="57833" x2="82201" y2="66196"/>
                                      <a14:backgroundMark x1="84103" y1="59717" x2="82745" y2="65135"/>
                                      <a14:backgroundMark x1="45924" y1="33098" x2="68071" y2="3804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741" t="24894" r="8693" b="4778"/>
                        <a:stretch/>
                      </p:blipFill>
                      <p:spPr bwMode="auto">
                        <a:xfrm>
                          <a:off x="7206432" y="947480"/>
                          <a:ext cx="818278" cy="803993"/>
                        </a:xfrm>
                        <a:prstGeom prst="ellipse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39" name="타원 38">
                          <a:extLst>
                            <a:ext uri="{FF2B5EF4-FFF2-40B4-BE49-F238E27FC236}">
                              <a16:creationId xmlns:a16="http://schemas.microsoft.com/office/drawing/2014/main" id="{5F7DAB80-1D7E-E55B-3D86-79EDA7A4E6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9215" y="982847"/>
                          <a:ext cx="722235" cy="72223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29000">
                              <a:schemeClr val="bg1">
                                <a:lumMod val="95000"/>
                              </a:schemeClr>
                            </a:gs>
                            <a:gs pos="47000">
                              <a:schemeClr val="bg1">
                                <a:lumMod val="85000"/>
                              </a:schemeClr>
                            </a:gs>
                            <a:gs pos="61000">
                              <a:schemeClr val="bg1">
                                <a:lumMod val="75000"/>
                              </a:schemeClr>
                            </a:gs>
                            <a:gs pos="82000">
                              <a:schemeClr val="bg1">
                                <a:lumMod val="6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path path="circle">
                            <a:fillToRect r="100000" b="100000"/>
                          </a:path>
                          <a:tileRect l="-100000" t="-100000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grpSp>
                    <p:nvGrpSpPr>
                      <p:cNvPr id="33" name="그룹 32">
                        <a:extLst>
                          <a:ext uri="{FF2B5EF4-FFF2-40B4-BE49-F238E27FC236}">
                            <a16:creationId xmlns:a16="http://schemas.microsoft.com/office/drawing/2014/main" id="{322049E2-E74D-7F2D-2748-A78E9B0E8A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43769" y="832165"/>
                        <a:ext cx="982354" cy="1023597"/>
                        <a:chOff x="8119321" y="827322"/>
                        <a:chExt cx="982354" cy="1023597"/>
                      </a:xfrm>
                    </p:grpSpPr>
                    <p:sp>
                      <p:nvSpPr>
                        <p:cNvPr id="34" name="타원 33">
                          <a:extLst>
                            <a:ext uri="{FF2B5EF4-FFF2-40B4-BE49-F238E27FC236}">
                              <a16:creationId xmlns:a16="http://schemas.microsoft.com/office/drawing/2014/main" id="{E726C2C3-C876-7662-B0C8-8C9FBEA56E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340479" y="1077307"/>
                          <a:ext cx="530513" cy="530513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grpSp>
                      <p:nvGrpSpPr>
                        <p:cNvPr id="35" name="그룹 34">
                          <a:extLst>
                            <a:ext uri="{FF2B5EF4-FFF2-40B4-BE49-F238E27FC236}">
                              <a16:creationId xmlns:a16="http://schemas.microsoft.com/office/drawing/2014/main" id="{965025E5-0C1A-3287-40F3-4963F9DE28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19321" y="827322"/>
                          <a:ext cx="982354" cy="1023597"/>
                          <a:chOff x="6319787" y="1089348"/>
                          <a:chExt cx="821601" cy="856095"/>
                        </a:xfrm>
                      </p:grpSpPr>
                      <p:pic>
                        <p:nvPicPr>
                          <p:cNvPr id="36" name="Picture 6">
                            <a:extLst>
                              <a:ext uri="{FF2B5EF4-FFF2-40B4-BE49-F238E27FC236}">
                                <a16:creationId xmlns:a16="http://schemas.microsoft.com/office/drawing/2014/main" id="{9C3B47AA-7148-BACD-F1D8-59CF07AFD3D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6">
                            <a:clrChange>
                              <a:clrFrom>
                                <a:srgbClr val="FDFDFD"/>
                              </a:clrFrom>
                              <a:clrTo>
                                <a:srgbClr val="FDFDFD">
                                  <a:alpha val="0"/>
                                </a:srgbClr>
                              </a:clrTo>
                            </a:clrChange>
                            <a:duotone>
                              <a:schemeClr val="accent4">
                                <a:shade val="45000"/>
                                <a:satMod val="135000"/>
                              </a:schemeClr>
                              <a:prstClr val="white"/>
                            </a:duoton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9160" t="17987" r="18885" b="17456"/>
                          <a:stretch/>
                        </p:blipFill>
                        <p:spPr bwMode="auto">
                          <a:xfrm>
                            <a:off x="6319787" y="1089348"/>
                            <a:ext cx="821601" cy="856095"/>
                          </a:xfrm>
                          <a:prstGeom prst="ellipse">
                            <a:avLst/>
                          </a:prstGeom>
                          <a:noFill/>
                          <a:effectLst>
                            <a:glow rad="38100">
                              <a:srgbClr val="F6F4D2"/>
                            </a:glow>
                          </a:effectLst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37" name="Picture 2">
                            <a:extLst>
                              <a:ext uri="{FF2B5EF4-FFF2-40B4-BE49-F238E27FC236}">
                                <a16:creationId xmlns:a16="http://schemas.microsoft.com/office/drawing/2014/main" id="{1861BB8E-4A8F-C139-18B0-5494D69A1E5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clrChange>
                              <a:clrFrom>
                                <a:srgbClr val="37446E"/>
                              </a:clrFrom>
                              <a:clrTo>
                                <a:srgbClr val="37446E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9399" t="39848" r="30518" b="37778"/>
                          <a:stretch/>
                        </p:blipFill>
                        <p:spPr bwMode="auto">
                          <a:xfrm>
                            <a:off x="6404144" y="1201321"/>
                            <a:ext cx="640936" cy="6357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F18D2A27-C9AD-EF28-0B00-B13FBD597C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5150" y="3587196"/>
                      <a:ext cx="452047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기본 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59808922-82EA-7151-C5AA-954254365528}"/>
                      </a:ext>
                    </a:extLst>
                  </p:cNvPr>
                  <p:cNvGrpSpPr/>
                  <p:nvPr/>
                </p:nvGrpSpPr>
                <p:grpSpPr>
                  <a:xfrm>
                    <a:off x="6820189" y="4619510"/>
                    <a:ext cx="818278" cy="1131033"/>
                    <a:chOff x="7438512" y="3487299"/>
                    <a:chExt cx="818278" cy="1131033"/>
                  </a:xfrm>
                </p:grpSpPr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98A31C28-08C3-3864-24D6-67011E550A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6594" y="3487299"/>
                      <a:ext cx="702115" cy="163378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[‘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기록 모드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외형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grpSp>
                  <p:nvGrpSpPr>
                    <p:cNvPr id="18" name="그룹 17">
                      <a:extLst>
                        <a:ext uri="{FF2B5EF4-FFF2-40B4-BE49-F238E27FC236}">
                          <a16:creationId xmlns:a16="http://schemas.microsoft.com/office/drawing/2014/main" id="{F57A1B19-8253-5EE6-7407-CF7313F17E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512" y="3814339"/>
                      <a:ext cx="818278" cy="803993"/>
                      <a:chOff x="7438512" y="3814339"/>
                      <a:chExt cx="818278" cy="803993"/>
                    </a:xfrm>
                  </p:grpSpPr>
                  <p:pic>
                    <p:nvPicPr>
                      <p:cNvPr id="19" name="Picture 2">
                        <a:extLst>
                          <a:ext uri="{FF2B5EF4-FFF2-40B4-BE49-F238E27FC236}">
                            <a16:creationId xmlns:a16="http://schemas.microsoft.com/office/drawing/2014/main" id="{50418B90-2DD8-02CC-EAA8-8AF63C7429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7438512" y="3814339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20" name="자유형: 도형 19">
                        <a:extLst>
                          <a:ext uri="{FF2B5EF4-FFF2-40B4-BE49-F238E27FC236}">
                            <a16:creationId xmlns:a16="http://schemas.microsoft.com/office/drawing/2014/main" id="{1EA1D112-D9C4-689D-CFC7-5310E04BDD9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7850736" y="3833573"/>
                        <a:ext cx="377296" cy="756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1" name="자유형: 도형 20">
                        <a:extLst>
                          <a:ext uri="{FF2B5EF4-FFF2-40B4-BE49-F238E27FC236}">
                            <a16:creationId xmlns:a16="http://schemas.microsoft.com/office/drawing/2014/main" id="{7C280E35-4348-5590-8C62-08010D9AEA3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472032" y="3833573"/>
                        <a:ext cx="377296" cy="756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A9D8F7B-01E1-8908-06BC-84D0B3EF1A8C}"/>
                  </a:ext>
                </a:extLst>
              </p:cNvPr>
              <p:cNvGrpSpPr/>
              <p:nvPr/>
            </p:nvGrpSpPr>
            <p:grpSpPr>
              <a:xfrm>
                <a:off x="8965053" y="4378964"/>
                <a:ext cx="1913353" cy="1825408"/>
                <a:chOff x="8965053" y="4378964"/>
                <a:chExt cx="1913353" cy="1825408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A74AC6D-A36E-1C0C-131C-1074C247593A}"/>
                    </a:ext>
                  </a:extLst>
                </p:cNvPr>
                <p:cNvSpPr txBox="1"/>
                <p:nvPr/>
              </p:nvSpPr>
              <p:spPr>
                <a:xfrm>
                  <a:off x="9357312" y="5958151"/>
                  <a:ext cx="11288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대표무기  </a:t>
                  </a:r>
                  <a:r>
                    <a:rPr lang="en-US" altLang="ko-KR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|  </a:t>
                  </a: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태블릿</a:t>
                  </a:r>
                </a:p>
              </p:txBody>
            </p:sp>
            <p:pic>
              <p:nvPicPr>
                <p:cNvPr id="4" name="그림 3" descr="시계, 손목시계, 측정기, 나침반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EC0E923D-094D-0A9F-3822-8E6C49CD6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5053" y="4378964"/>
                  <a:ext cx="1913353" cy="157759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91369-4D81-7F09-CB28-78FD1DAC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22BA1-2042-9FBE-2A2F-94AB17C0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2C3C4-A975-DAFD-005C-012DF14550D3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B10C175-F827-C258-4FE5-385ACBB235E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D88269-D925-EF07-30AC-4F4CB9EE4276}"/>
              </a:ext>
            </a:extLst>
          </p:cNvPr>
          <p:cNvGrpSpPr/>
          <p:nvPr/>
        </p:nvGrpSpPr>
        <p:grpSpPr>
          <a:xfrm>
            <a:off x="1450975" y="228399"/>
            <a:ext cx="9658986" cy="1676400"/>
            <a:chOff x="1413151" y="236483"/>
            <a:chExt cx="9658986" cy="16764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C17FC65-532D-68DA-1D8A-51CDC6B13A70}"/>
                </a:ext>
              </a:extLst>
            </p:cNvPr>
            <p:cNvGrpSpPr/>
            <p:nvPr/>
          </p:nvGrpSpPr>
          <p:grpSpPr>
            <a:xfrm>
              <a:off x="1413151" y="236483"/>
              <a:ext cx="9658986" cy="1676400"/>
              <a:chOff x="1413151" y="236483"/>
              <a:chExt cx="9658986" cy="16764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F5AC794-B313-D7AB-97E9-330E5DA0366B}"/>
                  </a:ext>
                </a:extLst>
              </p:cNvPr>
              <p:cNvSpPr/>
              <p:nvPr/>
            </p:nvSpPr>
            <p:spPr>
              <a:xfrm>
                <a:off x="1413151" y="236483"/>
                <a:ext cx="9658986" cy="16764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2941">
                    <a:schemeClr val="tx1">
                      <a:alpha val="50000"/>
                    </a:schemeClr>
                  </a:gs>
                  <a:gs pos="33000">
                    <a:schemeClr val="tx1">
                      <a:alpha val="70000"/>
                    </a:schemeClr>
                  </a:gs>
                  <a:gs pos="85000">
                    <a:schemeClr val="tx1">
                      <a:alpha val="30000"/>
                    </a:schemeClr>
                  </a:gs>
                  <a:gs pos="97000">
                    <a:schemeClr val="tx1">
                      <a:alpha val="1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D6FA12BF-4305-1E57-2C83-91057E1BF2E4}"/>
                  </a:ext>
                </a:extLst>
              </p:cNvPr>
              <p:cNvGrpSpPr/>
              <p:nvPr/>
            </p:nvGrpSpPr>
            <p:grpSpPr>
              <a:xfrm>
                <a:off x="1521973" y="339801"/>
                <a:ext cx="9441343" cy="1469765"/>
                <a:chOff x="1560322" y="317824"/>
                <a:chExt cx="9441343" cy="1469765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EA085F47-B4B4-146B-510C-9391BBDDCEAF}"/>
                    </a:ext>
                  </a:extLst>
                </p:cNvPr>
                <p:cNvGrpSpPr/>
                <p:nvPr/>
              </p:nvGrpSpPr>
              <p:grpSpPr>
                <a:xfrm>
                  <a:off x="1560322" y="317824"/>
                  <a:ext cx="54000" cy="1469765"/>
                  <a:chOff x="1560322" y="317824"/>
                  <a:chExt cx="54000" cy="1469765"/>
                </a:xfrm>
              </p:grpSpPr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A891854E-BD84-E1E3-F0BF-BA1A31F55B44}"/>
                      </a:ext>
                    </a:extLst>
                  </p:cNvPr>
                  <p:cNvSpPr/>
                  <p:nvPr/>
                </p:nvSpPr>
                <p:spPr>
                  <a:xfrm>
                    <a:off x="1560322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0B4CF5A8-F32B-3555-D30F-21BA72A809C9}"/>
                      </a:ext>
                    </a:extLst>
                  </p:cNvPr>
                  <p:cNvSpPr/>
                  <p:nvPr/>
                </p:nvSpPr>
                <p:spPr>
                  <a:xfrm>
                    <a:off x="1560322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0EC9E550-3D44-052E-10B8-82747DFF15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87322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096692D8-0DB6-E396-06C9-D41604A76213}"/>
                    </a:ext>
                  </a:extLst>
                </p:cNvPr>
                <p:cNvGrpSpPr/>
                <p:nvPr/>
              </p:nvGrpSpPr>
              <p:grpSpPr>
                <a:xfrm>
                  <a:off x="1679458" y="344824"/>
                  <a:ext cx="9203070" cy="1415765"/>
                  <a:chOff x="1690594" y="344824"/>
                  <a:chExt cx="9203070" cy="1415765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FF77E734-D4BD-364F-2C60-0D34FDF01E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344824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DEDB70EE-2061-572B-3CEF-A72B0173B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0594" y="1760589"/>
                    <a:ext cx="9203070" cy="0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40B196B-07A8-86A7-B721-3E3E2995CF7E}"/>
                    </a:ext>
                  </a:extLst>
                </p:cNvPr>
                <p:cNvGrpSpPr/>
                <p:nvPr/>
              </p:nvGrpSpPr>
              <p:grpSpPr>
                <a:xfrm>
                  <a:off x="10947665" y="317824"/>
                  <a:ext cx="54000" cy="1469765"/>
                  <a:chOff x="10947665" y="317824"/>
                  <a:chExt cx="54000" cy="1469765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909186DB-2FB0-4670-680F-49F4DDAED181}"/>
                      </a:ext>
                    </a:extLst>
                  </p:cNvPr>
                  <p:cNvSpPr/>
                  <p:nvPr/>
                </p:nvSpPr>
                <p:spPr>
                  <a:xfrm>
                    <a:off x="10947665" y="317824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ABD67922-6D52-EB83-9471-A2777832A5B6}"/>
                      </a:ext>
                    </a:extLst>
                  </p:cNvPr>
                  <p:cNvSpPr/>
                  <p:nvPr/>
                </p:nvSpPr>
                <p:spPr>
                  <a:xfrm>
                    <a:off x="10947665" y="1733589"/>
                    <a:ext cx="54000" cy="54000"/>
                  </a:xfrm>
                  <a:prstGeom prst="rect">
                    <a:avLst/>
                  </a:prstGeom>
                  <a:solidFill>
                    <a:srgbClr val="D4CFC5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" name="직선 연결선 8">
                    <a:extLst>
                      <a:ext uri="{FF2B5EF4-FFF2-40B4-BE49-F238E27FC236}">
                        <a16:creationId xmlns:a16="http://schemas.microsoft.com/office/drawing/2014/main" id="{46D57668-06E7-22AD-D952-71E21BFD5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974665" y="448964"/>
                    <a:ext cx="0" cy="1138098"/>
                  </a:xfrm>
                  <a:prstGeom prst="line">
                    <a:avLst/>
                  </a:prstGeom>
                  <a:ln w="3175">
                    <a:solidFill>
                      <a:srgbClr val="D4CFC5">
                        <a:alpha val="20000"/>
                      </a:srgb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D79C4D-5F5C-F7CB-CE49-B6A50F5C8A52}"/>
                </a:ext>
              </a:extLst>
            </p:cNvPr>
            <p:cNvSpPr txBox="1"/>
            <p:nvPr/>
          </p:nvSpPr>
          <p:spPr>
            <a:xfrm>
              <a:off x="2736075" y="561722"/>
              <a:ext cx="7013138" cy="102592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“ ……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하늘을 올려다보는 자들은 많지만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그 속에서 질서를 찾고 힘을 끌어낼 수 있는 이는 극히 드물다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연금술로 세상의 원리를 탐구하는 현자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중에서도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별자리를 통해 우주의 원리를 해석하고</a:t>
              </a:r>
              <a:r>
                <a:rPr lang="en-US" altLang="ko-KR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i="1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이를 전장에 응용하는 자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들이다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r>
                <a:rPr lang="ko-KR" altLang="en-US" sz="1000" i="1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아스트로맨서에게</a:t>
              </a:r>
              <a:r>
                <a:rPr lang="ko-KR" altLang="en-US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맞서는 적들은 우주를 연상시키는 강대하고 신비로운 힘 앞에 경외감과 공포감을 느낄 것이다</a:t>
              </a:r>
              <a:r>
                <a:rPr lang="en-US" altLang="ko-KR" sz="1000" i="1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……“</a:t>
              </a:r>
            </a:p>
            <a:p>
              <a:pPr algn="ctr">
                <a:spcAft>
                  <a:spcPts val="500"/>
                </a:spcAft>
              </a:pPr>
              <a:endParaRPr lang="en-US" altLang="ko-KR" sz="4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spcAft>
                  <a:spcPts val="500"/>
                </a:spcAft>
              </a:pPr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볼다이크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어느 현자의 기록 </a:t>
              </a:r>
              <a:r>
                <a:rPr lang="ko-KR" altLang="en-US" sz="900" dirty="0">
                  <a:solidFill>
                    <a:srgbClr val="D4CF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retendard Medium" panose="02000603000000020004" pitchFamily="2" charset="-127"/>
                </a:rPr>
                <a:t>中</a:t>
              </a:r>
              <a:endParaRPr lang="en-US" altLang="ko-KR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0B2F993-3B3F-AAFB-6872-C0DB1C029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03084"/>
              </p:ext>
            </p:extLst>
          </p:nvPr>
        </p:nvGraphicFramePr>
        <p:xfrm>
          <a:off x="1450975" y="2051326"/>
          <a:ext cx="9666507" cy="3777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730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1292189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155554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1556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595880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5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로스트아크의 색깔을 더하여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유저의 흥미를 유발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새로운 기대감을 제공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하는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17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936111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아스트로맨서는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이해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하고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우주의 현상을 구현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전투에 활용하는 클래스입니다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176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컨셉인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유성우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성운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오로라 등 우주의 현상 컨셉인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영문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대표 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전투 스타일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일반 스킬과 아이덴티티를 전략적으로 사용하며 다양한 방식으로 운용합니다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아스트랄 게이지 회복량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  <a:endParaRPr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  <a:endParaRPr lang="ko-KR" altLang="en-US"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4950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</a:t>
                      </a:r>
                      <a:endParaRPr lang="en-US" altLang="ko-KR" sz="900" b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  <a:endParaRPr lang="ko-KR" altLang="en-US" sz="800" b="0" kern="1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94048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</a:t>
                      </a:r>
                      <a:endParaRPr lang="en-US" altLang="ko-KR" sz="900" b="0" kern="1200" dirty="0">
                        <a:solidFill>
                          <a:srgbClr val="00B0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18954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E0F91C-2A6C-C0A9-348D-3AF889808BAC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D19DE-A756-1F62-C52B-DF5D3924071D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전체 </a:t>
              </a:r>
              <a:r>
                <a:rPr lang="ko-KR" altLang="en-US" sz="1000" dirty="0" err="1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40~50%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계수를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282121-58E5-FF5F-BB16-35300F431138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7C980D-B807-50C9-24B0-CCBF003D44DA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1EC2A0-C5FC-DB79-3082-7FB106A9E9DE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7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13B8-F8AA-FC3F-3E00-650912EE5575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D8330-35E8-F60C-FF0F-2A74AC34A7E7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1623152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7932277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795C7E-B7DC-FCCE-B25E-4FEC7986F5BC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57311" y="1436655"/>
                <a:ext cx="352981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1525966" cy="578952"/>
            <a:chOff x="9458451" y="5405150"/>
            <a:chExt cx="1525966" cy="5789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1164891" cy="33855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보라색으로 일렁이는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5" cy="409674"/>
              <a:chOff x="2418506" y="5471829"/>
              <a:chExt cx="361075" cy="409674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48206" y="5550128"/>
                <a:ext cx="337675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9BD8938B-660D-2AA5-0339-6F74B14C3AD0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510852"/>
            <a:chExt cx="4273401" cy="4554509"/>
          </a:xfrm>
        </p:grpSpPr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C267355A-1842-4023-D8BA-05A7030029F5}"/>
                </a:ext>
              </a:extLst>
            </p:cNvPr>
            <p:cNvGrpSpPr/>
            <p:nvPr/>
          </p:nvGrpSpPr>
          <p:grpSpPr>
            <a:xfrm>
              <a:off x="1450975" y="1742229"/>
              <a:ext cx="4273401" cy="4323132"/>
              <a:chOff x="1450975" y="1742229"/>
              <a:chExt cx="4273401" cy="432313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3BBAD56-1675-E4C5-FF4D-187A1C5438F5}"/>
                  </a:ext>
                </a:extLst>
              </p:cNvPr>
              <p:cNvSpPr/>
              <p:nvPr/>
            </p:nvSpPr>
            <p:spPr>
              <a:xfrm>
                <a:off x="1450975" y="1742229"/>
                <a:ext cx="4273400" cy="432313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" name="그림 15" descr="텍스트, 도표, 라인, 스크린샷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904997AA-E66D-6F62-5AC3-84A12AA7E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5019" y="2170840"/>
                <a:ext cx="3845312" cy="3745434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A85F44C2-9625-87A2-7582-60D6B0444BA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313023"/>
                <a:chOff x="1450975" y="3401740"/>
                <a:chExt cx="4273401" cy="313023"/>
              </a:xfrm>
            </p:grpSpPr>
            <p:grpSp>
              <p:nvGrpSpPr>
                <p:cNvPr id="1032" name="그룹 1031">
                  <a:extLst>
                    <a:ext uri="{FF2B5EF4-FFF2-40B4-BE49-F238E27FC236}">
                      <a16:creationId xmlns:a16="http://schemas.microsoft.com/office/drawing/2014/main" id="{11855F9E-2476-2431-9CB9-659A56F18670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273401" cy="313023"/>
                  <a:chOff x="1439025" y="1395560"/>
                  <a:chExt cx="4273401" cy="313023"/>
                </a:xfrm>
              </p:grpSpPr>
              <p:sp>
                <p:nvSpPr>
                  <p:cNvPr id="1034" name="직사각형 1033">
                    <a:extLst>
                      <a:ext uri="{FF2B5EF4-FFF2-40B4-BE49-F238E27FC236}">
                        <a16:creationId xmlns:a16="http://schemas.microsoft.com/office/drawing/2014/main" id="{E21EE5B2-E6B7-6F59-E1C9-EA7AA6CF2A1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273401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35" name="TextBox 1034">
                    <a:extLst>
                      <a:ext uri="{FF2B5EF4-FFF2-40B4-BE49-F238E27FC236}">
                        <a16:creationId xmlns:a16="http://schemas.microsoft.com/office/drawing/2014/main" id="{1C12989B-D6CE-B2AF-7C25-13E75AC5450D}"/>
                      </a:ext>
                    </a:extLst>
                  </p:cNvPr>
                  <p:cNvSpPr txBox="1"/>
                  <p:nvPr/>
                </p:nvSpPr>
                <p:spPr>
                  <a:xfrm>
                    <a:off x="1890168" y="1436655"/>
                    <a:ext cx="337111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글을 왼쪽에서 오른쪽으로 쓰고 읽는 방식과 같이 왼쪽 슬롯부터 기록합니다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33" name="직선 연결선 1032">
                  <a:extLst>
                    <a:ext uri="{FF2B5EF4-FFF2-40B4-BE49-F238E27FC236}">
                      <a16:creationId xmlns:a16="http://schemas.microsoft.com/office/drawing/2014/main" id="{A9DBAA88-9B40-A285-476E-552252A20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21830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A0535A5-1CCE-98C0-5902-96B158DFE973}"/>
                </a:ext>
              </a:extLst>
            </p:cNvPr>
            <p:cNvGrpSpPr/>
            <p:nvPr/>
          </p:nvGrpSpPr>
          <p:grpSpPr>
            <a:xfrm>
              <a:off x="1456552" y="1510852"/>
              <a:ext cx="4267824" cy="231923"/>
              <a:chOff x="1460890" y="1092616"/>
              <a:chExt cx="4267824" cy="231923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27D8CEB-7D4D-68AD-CCC3-C9360D32B852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>
                <a:off x="1958389" y="1324539"/>
                <a:ext cx="3770325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1750C4F-652F-D6B1-7A51-3FE1FC79F5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994998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양상 기록 프로세스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945A32-E8E7-E309-156A-7772C0BF8D00}"/>
              </a:ext>
            </a:extLst>
          </p:cNvPr>
          <p:cNvGrpSpPr/>
          <p:nvPr/>
        </p:nvGrpSpPr>
        <p:grpSpPr>
          <a:xfrm>
            <a:off x="1450975" y="851914"/>
            <a:ext cx="10163183" cy="710451"/>
            <a:chOff x="1450975" y="988809"/>
            <a:chExt cx="10163183" cy="7104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873C6-1379-8871-AFC2-1C4A351B270D}"/>
                </a:ext>
              </a:extLst>
            </p:cNvPr>
            <p:cNvSpPr txBox="1"/>
            <p:nvPr/>
          </p:nvSpPr>
          <p:spPr>
            <a:xfrm>
              <a:off x="1450975" y="988809"/>
              <a:ext cx="417422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기록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기록 모드에 진입하여 사용한 스킬의 양상을 기록 하는 것을 의미합니다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B03DF-FEC3-BE16-46A0-75DA19AAD480}"/>
                </a:ext>
              </a:extLst>
            </p:cNvPr>
            <p:cNvSpPr txBox="1"/>
            <p:nvPr/>
          </p:nvSpPr>
          <p:spPr>
            <a:xfrm>
              <a:off x="1450975" y="1235030"/>
              <a:ext cx="10163183" cy="464230"/>
            </a:xfrm>
            <a:prstGeom prst="rect">
              <a:avLst/>
            </a:prstGeom>
            <a:solidFill>
              <a:srgbClr val="212227"/>
            </a:solidFill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적중 여부와 관계 없이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성공적으로 시전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되었을 때 해당 스킬의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시전 중 캔슬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되는 경우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양상이 기록되지 않습니다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5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841BA21-C4C4-9BCB-E4E3-754E5226D011}"/>
              </a:ext>
            </a:extLst>
          </p:cNvPr>
          <p:cNvSpPr txBox="1"/>
          <p:nvPr/>
        </p:nvSpPr>
        <p:spPr>
          <a:xfrm>
            <a:off x="1450975" y="586078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양상 기록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5EE2F-6003-A57C-F235-8F9E74C6FEAC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C98CC-62B3-151A-81F0-A3A6073407D5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C4032-F226-1504-8ABD-6F6AB206AF93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798807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6162562" cy="712709"/>
            <a:chOff x="1450975" y="902429"/>
            <a:chExt cx="6162562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5864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스킬을 분류하는 방법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616256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별로 기호가 상징하는 도형이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B974D4A-9C43-5E84-9C25-C7ED79464CB2}"/>
              </a:ext>
            </a:extLst>
          </p:cNvPr>
          <p:cNvGrpSpPr/>
          <p:nvPr/>
        </p:nvGrpSpPr>
        <p:grpSpPr>
          <a:xfrm>
            <a:off x="9605145" y="2579655"/>
            <a:ext cx="2012704" cy="1428965"/>
            <a:chOff x="9605145" y="2639576"/>
            <a:chExt cx="2012704" cy="142896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58461" y="3899264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7D6BC1A-C734-F038-82DC-651900134AC1}"/>
                </a:ext>
              </a:extLst>
            </p:cNvPr>
            <p:cNvGrpSpPr/>
            <p:nvPr/>
          </p:nvGrpSpPr>
          <p:grpSpPr>
            <a:xfrm>
              <a:off x="9605145" y="2639576"/>
              <a:ext cx="2012704" cy="1239924"/>
              <a:chOff x="1804609" y="5261693"/>
              <a:chExt cx="2012704" cy="1239924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ED4477A-4C14-4877-197B-0DB23CF0DCD2}"/>
                  </a:ext>
                </a:extLst>
              </p:cNvPr>
              <p:cNvGrpSpPr/>
              <p:nvPr/>
            </p:nvGrpSpPr>
            <p:grpSpPr>
              <a:xfrm>
                <a:off x="1804609" y="5261693"/>
                <a:ext cx="850676" cy="1239924"/>
                <a:chOff x="1804609" y="5261693"/>
                <a:chExt cx="850676" cy="123992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1983887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FBAB20A-52B5-FB2B-DC5A-C0998DF62A00}"/>
                    </a:ext>
                  </a:extLst>
                </p:cNvPr>
                <p:cNvGrpSpPr/>
                <p:nvPr/>
              </p:nvGrpSpPr>
              <p:grpSpPr>
                <a:xfrm>
                  <a:off x="1804609" y="5626498"/>
                  <a:ext cx="850676" cy="875119"/>
                  <a:chOff x="1590310" y="5619064"/>
                  <a:chExt cx="850676" cy="875119"/>
                </a:xfrm>
              </p:grpSpPr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2EFAD104-4ACC-5F92-70D0-2D3DD0C57B11}"/>
                      </a:ext>
                    </a:extLst>
                  </p:cNvPr>
                  <p:cNvGrpSpPr/>
                  <p:nvPr/>
                </p:nvGrpSpPr>
                <p:grpSpPr>
                  <a:xfrm>
                    <a:off x="1590310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43" name="그룹 42">
                      <a:extLst>
                        <a:ext uri="{FF2B5EF4-FFF2-40B4-BE49-F238E27FC236}">
                          <a16:creationId xmlns:a16="http://schemas.microsoft.com/office/drawing/2014/main" id="{D8A7BE24-5035-7407-B36A-B71E645CAA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45" name="Picture 2">
                        <a:extLst>
                          <a:ext uri="{FF2B5EF4-FFF2-40B4-BE49-F238E27FC236}">
                            <a16:creationId xmlns:a16="http://schemas.microsoft.com/office/drawing/2014/main" id="{69633CBC-1ED5-4D1A-E38A-A94996511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91C21E85-591A-0163-9821-13D098A0E5C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49" name="자유형: 도형 48">
                          <a:extLst>
                            <a:ext uri="{FF2B5EF4-FFF2-40B4-BE49-F238E27FC236}">
                              <a16:creationId xmlns:a16="http://schemas.microsoft.com/office/drawing/2014/main" id="{271A34E4-66E4-CA26-2532-2D34ECB1B59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0" name="자유형: 도형 49">
                          <a:extLst>
                            <a:ext uri="{FF2B5EF4-FFF2-40B4-BE49-F238E27FC236}">
                              <a16:creationId xmlns:a16="http://schemas.microsoft.com/office/drawing/2014/main" id="{16791B53-380C-8122-8775-163C50B55924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34" name="별: 꼭짓점 4개 33">
                      <a:extLst>
                        <a:ext uri="{FF2B5EF4-FFF2-40B4-BE49-F238E27FC236}">
                          <a16:creationId xmlns:a16="http://schemas.microsoft.com/office/drawing/2014/main" id="{796D3498-E6AE-0CCD-70C3-5880044F7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60" name="그룹 1059">
                    <a:extLst>
                      <a:ext uri="{FF2B5EF4-FFF2-40B4-BE49-F238E27FC236}">
                        <a16:creationId xmlns:a16="http://schemas.microsoft.com/office/drawing/2014/main" id="{2383704D-D980-2DAD-7330-ADEA63DC8AD6}"/>
                      </a:ext>
                    </a:extLst>
                  </p:cNvPr>
                  <p:cNvGrpSpPr/>
                  <p:nvPr/>
                </p:nvGrpSpPr>
                <p:grpSpPr>
                  <a:xfrm>
                    <a:off x="1731342" y="5881640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61" name="그룹 1060">
                      <a:extLst>
                        <a:ext uri="{FF2B5EF4-FFF2-40B4-BE49-F238E27FC236}">
                          <a16:creationId xmlns:a16="http://schemas.microsoft.com/office/drawing/2014/main" id="{F50E5713-975C-779E-F055-719C004FB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5" name="Picture 16">
                        <a:extLst>
                          <a:ext uri="{FF2B5EF4-FFF2-40B4-BE49-F238E27FC236}">
                            <a16:creationId xmlns:a16="http://schemas.microsoft.com/office/drawing/2014/main" id="{F199513A-766A-D0D1-4DC8-17D068BBC4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6" name="Picture 16">
                        <a:extLst>
                          <a:ext uri="{FF2B5EF4-FFF2-40B4-BE49-F238E27FC236}">
                            <a16:creationId xmlns:a16="http://schemas.microsoft.com/office/drawing/2014/main" id="{E8CBB309-C79C-22C2-AABD-D063E1A3F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2" name="그룹 1061">
                      <a:extLst>
                        <a:ext uri="{FF2B5EF4-FFF2-40B4-BE49-F238E27FC236}">
                          <a16:creationId xmlns:a16="http://schemas.microsoft.com/office/drawing/2014/main" id="{72D378F9-AAE1-8B07-3FDD-F08F6131C3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63" name="Picture 16">
                        <a:extLst>
                          <a:ext uri="{FF2B5EF4-FFF2-40B4-BE49-F238E27FC236}">
                            <a16:creationId xmlns:a16="http://schemas.microsoft.com/office/drawing/2014/main" id="{96E14BB0-8EF6-7767-BC51-321F88E1D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4" name="Picture 16">
                        <a:extLst>
                          <a:ext uri="{FF2B5EF4-FFF2-40B4-BE49-F238E27FC236}">
                            <a16:creationId xmlns:a16="http://schemas.microsoft.com/office/drawing/2014/main" id="{29F2812F-754F-D68A-8294-333ECEE74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C6472E3-39AE-F449-7F4A-5435A4E379D9}"/>
                  </a:ext>
                </a:extLst>
              </p:cNvPr>
              <p:cNvGrpSpPr/>
              <p:nvPr/>
            </p:nvGrpSpPr>
            <p:grpSpPr>
              <a:xfrm>
                <a:off x="2966637" y="5261693"/>
                <a:ext cx="850676" cy="1239924"/>
                <a:chOff x="2966637" y="5261693"/>
                <a:chExt cx="850676" cy="1239924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8109F04-BA29-50FE-A848-FE3C1E416B88}"/>
                    </a:ext>
                  </a:extLst>
                </p:cNvPr>
                <p:cNvGrpSpPr/>
                <p:nvPr/>
              </p:nvGrpSpPr>
              <p:grpSpPr>
                <a:xfrm>
                  <a:off x="2966637" y="5626498"/>
                  <a:ext cx="850676" cy="875119"/>
                  <a:chOff x="3478106" y="5619064"/>
                  <a:chExt cx="850676" cy="875119"/>
                </a:xfrm>
              </p:grpSpPr>
              <p:grpSp>
                <p:nvGrpSpPr>
                  <p:cNvPr id="1082" name="그룹 1081">
                    <a:extLst>
                      <a:ext uri="{FF2B5EF4-FFF2-40B4-BE49-F238E27FC236}">
                        <a16:creationId xmlns:a16="http://schemas.microsoft.com/office/drawing/2014/main" id="{D5DC2CD1-1475-EEEF-C798-FE50952108AE}"/>
                      </a:ext>
                    </a:extLst>
                  </p:cNvPr>
                  <p:cNvGrpSpPr/>
                  <p:nvPr/>
                </p:nvGrpSpPr>
                <p:grpSpPr>
                  <a:xfrm>
                    <a:off x="3478106" y="5619064"/>
                    <a:ext cx="850676" cy="875119"/>
                    <a:chOff x="2682294" y="5566998"/>
                    <a:chExt cx="850676" cy="875119"/>
                  </a:xfrm>
                </p:grpSpPr>
                <p:grpSp>
                  <p:nvGrpSpPr>
                    <p:cNvPr id="1083" name="그룹 1082">
                      <a:extLst>
                        <a:ext uri="{FF2B5EF4-FFF2-40B4-BE49-F238E27FC236}">
                          <a16:creationId xmlns:a16="http://schemas.microsoft.com/office/drawing/2014/main" id="{3B8F85B8-8F8F-0711-31B5-8F54EDCB8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2294" y="5566998"/>
                      <a:ext cx="850676" cy="835826"/>
                      <a:chOff x="9981903" y="5055558"/>
                      <a:chExt cx="818278" cy="803993"/>
                    </a:xfrm>
                  </p:grpSpPr>
                  <p:pic>
                    <p:nvPicPr>
                      <p:cNvPr id="1085" name="Picture 2">
                        <a:extLst>
                          <a:ext uri="{FF2B5EF4-FFF2-40B4-BE49-F238E27FC236}">
                            <a16:creationId xmlns:a16="http://schemas.microsoft.com/office/drawing/2014/main" id="{BD9CEFC3-C854-101A-0FB2-340623EA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ackgroundRemoval t="3298" b="93286" l="9783" r="91033">
                                    <a14:foregroundMark x1="17002" y1="66866" x2="16033" y2="69258"/>
                                    <a14:foregroundMark x1="19158" y1="44287" x2="19079" y2="48282"/>
                                    <a14:foregroundMark x1="15082" y1="45230" x2="9783" y2="60188"/>
                                    <a14:foregroundMark x1="30336" y1="84473" x2="32337" y2="90577"/>
                                    <a14:foregroundMark x1="18207" y1="47468" x2="18633" y2="48768"/>
                                    <a14:foregroundMark x1="85352" y1="64167" x2="86141" y2="66549"/>
                                    <a14:foregroundMark x1="77717" y1="41107" x2="78543" y2="43602"/>
                                    <a14:foregroundMark x1="84511" y1="50177" x2="87995" y2="63721"/>
                                    <a14:foregroundMark x1="89266" y1="56066" x2="88881" y2="63499"/>
                                    <a14:foregroundMark x1="85259" y1="73278" x2="75679" y2="84688"/>
                                    <a14:foregroundMark x1="88043" y1="66313" x2="87228" y2="69022"/>
                                    <a14:foregroundMark x1="88043" y1="69729" x2="87636" y2="71614"/>
                                    <a14:foregroundMark x1="87772" y1="69611" x2="86413" y2="71849"/>
                                    <a14:foregroundMark x1="46875" y1="93286" x2="46875" y2="93286"/>
                                    <a14:foregroundMark x1="51223" y1="29682" x2="53804" y2="30389"/>
                                    <a14:foregroundMark x1="60326" y1="31213" x2="58696" y2="31567"/>
                                    <a14:backgroundMark x1="46603" y1="8245" x2="47283" y2="7303"/>
                                    <a14:backgroundMark x1="47690" y1="7303" x2="45788" y2="12485"/>
                                    <a14:backgroundMark x1="43750" y1="8363" x2="43614" y2="10836"/>
                                    <a14:backgroundMark x1="44565" y1="8598" x2="50679" y2="9776"/>
                                    <a14:backgroundMark x1="52582" y1="8716" x2="57065" y2="11190"/>
                                    <a14:backgroundMark x1="52038" y1="8834" x2="52174" y2="12956"/>
                                    <a14:backgroundMark x1="52989" y1="7420" x2="56250" y2="7656"/>
                                    <a14:backgroundMark x1="53940" y1="5771" x2="56250" y2="9305"/>
                                    <a14:backgroundMark x1="45109" y1="2709" x2="38315" y2="6007"/>
                                    <a14:backgroundMark x1="87658" y1="72372" x2="87228" y2="73734"/>
                                    <a14:backgroundMark x1="88619" y1="69330" x2="88471" y2="69798"/>
                                    <a14:backgroundMark x1="90353" y1="63840" x2="89472" y2="66630"/>
                                    <a14:backgroundMark x1="86957" y1="76443" x2="89266" y2="73734"/>
                                    <a14:backgroundMark x1="91848" y1="60777" x2="90489" y2="68080"/>
                                    <a14:backgroundMark x1="65897" y1="353" x2="41168" y2="11425"/>
                                    <a14:backgroundMark x1="38723" y1="2827" x2="40217" y2="13310"/>
                                    <a14:backgroundMark x1="48098" y1="2002" x2="38043" y2="11661"/>
                                    <a14:backgroundMark x1="39402" y1="7892" x2="68207" y2="5300"/>
                                    <a14:backgroundMark x1="45924" y1="2591" x2="64130" y2="7067"/>
                                    <a14:backgroundMark x1="46603" y1="2827" x2="64130" y2="10954"/>
                                    <a14:backgroundMark x1="37772" y1="9069" x2="63995" y2="16372"/>
                                    <a14:backgroundMark x1="35326" y1="15783" x2="63043" y2="14959"/>
                                    <a14:backgroundMark x1="39946" y1="18021" x2="67120" y2="19081"/>
                                    <a14:backgroundMark x1="49728" y1="20141" x2="59647" y2="19670"/>
                                    <a14:backgroundMark x1="46196" y1="22615" x2="60054" y2="19906"/>
                                    <a14:backgroundMark x1="44293" y1="21437" x2="63723" y2="19552"/>
                                    <a14:backgroundMark x1="43478" y1="21555" x2="56929" y2="21790"/>
                                    <a14:backgroundMark x1="56929" y1="13310" x2="50543" y2="23675"/>
                                    <a14:backgroundMark x1="49592" y1="47585" x2="38179" y2="71614"/>
                                    <a14:backgroundMark x1="52446" y1="39929" x2="49321" y2="68669"/>
                                    <a14:backgroundMark x1="25000" y1="52650" x2="65082" y2="54064"/>
                                    <a14:backgroundMark x1="26223" y1="54299" x2="55707" y2="51826"/>
                                    <a14:backgroundMark x1="26902" y1="56655" x2="64946" y2="57479"/>
                                    <a14:backgroundMark x1="30978" y1="61013" x2="68750" y2="58422"/>
                                    <a14:backgroundMark x1="28397" y1="63015" x2="69022" y2="60542"/>
                                    <a14:backgroundMark x1="24321" y1="59953" x2="70380" y2="62898"/>
                                    <a14:backgroundMark x1="43478" y1="50177" x2="45380" y2="73498"/>
                                    <a14:backgroundMark x1="26223" y1="53475" x2="32745" y2="76443"/>
                                    <a14:backgroundMark x1="30027" y1="57479" x2="45380" y2="80801"/>
                                    <a14:backgroundMark x1="17799" y1="57244" x2="26902" y2="76561"/>
                                    <a14:backgroundMark x1="20245" y1="58893" x2="36277" y2="74676"/>
                                    <a14:backgroundMark x1="20652" y1="57479" x2="28804" y2="74558"/>
                                    <a14:backgroundMark x1="18478" y1="58657" x2="25543" y2="73027"/>
                                    <a14:backgroundMark x1="25951" y1="52886" x2="37092" y2="73852"/>
                                    <a14:backgroundMark x1="34375" y1="47468" x2="40353" y2="62898"/>
                                    <a14:backgroundMark x1="36277" y1="42403" x2="41576" y2="61366"/>
                                    <a14:backgroundMark x1="44973" y1="41578" x2="34647" y2="54770"/>
                                    <a14:backgroundMark x1="34375" y1="43934" x2="56250" y2="38869"/>
                                    <a14:backgroundMark x1="43071" y1="39458" x2="54348" y2="41225"/>
                                    <a14:backgroundMark x1="44022" y1="37809" x2="59375" y2="38869"/>
                                    <a14:backgroundMark x1="48098" y1="37809" x2="64130" y2="42049"/>
                                    <a14:backgroundMark x1="64130" y1="42049" x2="73098" y2="49941"/>
                                    <a14:backgroundMark x1="67527" y1="45347" x2="73777" y2="57008"/>
                                    <a14:backgroundMark x1="73505" y1="51237" x2="73370" y2="64547"/>
                                    <a14:backgroundMark x1="63723" y1="46172" x2="61957" y2="62662"/>
                                    <a14:backgroundMark x1="68478" y1="51826" x2="68207" y2="66549"/>
                                    <a14:backgroundMark x1="66848" y1="49706" x2="71196" y2="64900"/>
                                    <a14:backgroundMark x1="73777" y1="56419" x2="74457" y2="71143"/>
                                    <a14:backgroundMark x1="74049" y1="61955" x2="66168" y2="72203"/>
                                    <a14:backgroundMark x1="69293" y1="68080" x2="55707" y2="79505"/>
                                    <a14:backgroundMark x1="69429" y1="71849" x2="57473" y2="81154"/>
                                    <a14:backgroundMark x1="67120" y1="75147" x2="47418" y2="83628"/>
                                    <a14:backgroundMark x1="68071" y1="66784" x2="50543" y2="75383"/>
                                    <a14:backgroundMark x1="44293" y1="36985" x2="42120" y2="36985"/>
                                    <a14:backgroundMark x1="30299" y1="44523" x2="20652" y2="59953"/>
                                    <a14:backgroundMark x1="25000" y1="45819" x2="20924" y2="55948"/>
                                    <a14:backgroundMark x1="20245" y1="49706" x2="17799" y2="60306"/>
                                    <a14:backgroundMark x1="19429" y1="56419" x2="19429" y2="67845"/>
                                    <a14:backgroundMark x1="18071" y1="63722" x2="20924" y2="70082"/>
                                    <a14:backgroundMark x1="24592" y1="71967" x2="35326" y2="83628"/>
                                    <a14:backgroundMark x1="27174" y1="79034" x2="44429" y2="84923"/>
                                    <a14:backgroundMark x1="26495" y1="77856" x2="33424" y2="84452"/>
                                    <a14:backgroundMark x1="21875" y1="61955" x2="23777" y2="71849"/>
                                    <a14:backgroundMark x1="19973" y1="63486" x2="20652" y2="72438"/>
                                    <a14:backgroundMark x1="18750" y1="65135" x2="19701" y2="68316"/>
                                    <a14:backgroundMark x1="21467" y1="57244" x2="30027" y2="42874"/>
                                    <a14:backgroundMark x1="19701" y1="51237" x2="33424" y2="41814"/>
                                    <a14:backgroundMark x1="29755" y1="44287" x2="23098" y2="51001"/>
                                    <a14:backgroundMark x1="26902" y1="45583" x2="23098" y2="49941"/>
                                    <a14:backgroundMark x1="28668" y1="44759" x2="18342" y2="51826"/>
                                    <a14:backgroundMark x1="26766" y1="43110" x2="17799" y2="52886"/>
                                    <a14:backgroundMark x1="35054" y1="36985" x2="54076" y2="31567"/>
                                    <a14:backgroundMark x1="45652" y1="34158" x2="65082" y2="34982"/>
                                    <a14:backgroundMark x1="50000" y1="33451" x2="59375" y2="38869"/>
                                    <a14:backgroundMark x1="63043" y1="37220" x2="75000" y2="47468"/>
                                    <a14:backgroundMark x1="66848" y1="38516" x2="75408" y2="46172"/>
                                    <a14:backgroundMark x1="66304" y1="38869" x2="77582" y2="55595"/>
                                    <a14:backgroundMark x1="76223" y1="46643" x2="80571" y2="60306"/>
                                    <a14:backgroundMark x1="77446" y1="47821" x2="79620" y2="61955"/>
                                    <a14:backgroundMark x1="82201" y1="53239" x2="80027" y2="65371"/>
                                    <a14:backgroundMark x1="81522" y1="67020" x2="75272" y2="75147"/>
                                    <a14:backgroundMark x1="77446" y1="70318" x2="67527" y2="81390"/>
                                    <a14:backgroundMark x1="74049" y1="77621" x2="60054" y2="85395"/>
                                    <a14:backgroundMark x1="59918" y1="84452" x2="43750" y2="85512"/>
                                    <a14:backgroundMark x1="44973" y1="85395" x2="58832" y2="85395"/>
                                    <a14:backgroundMark x1="50272" y1="86808" x2="44022" y2="86337"/>
                                    <a14:backgroundMark x1="43071" y1="85984" x2="53397" y2="85984"/>
                                    <a14:backgroundMark x1="79348" y1="47821" x2="81658" y2="59482"/>
                                    <a14:backgroundMark x1="75951" y1="43463" x2="79755" y2="51001"/>
                                    <a14:backgroundMark x1="78397" y1="46996" x2="80707" y2="56655"/>
                                    <a14:backgroundMark x1="80571" y1="58893" x2="81250" y2="62191"/>
                                    <a14:backgroundMark x1="83832" y1="58657" x2="83152" y2="63840"/>
                                    <a14:backgroundMark x1="82745" y1="57833" x2="82201" y2="66196"/>
                                    <a14:backgroundMark x1="84103" y1="59717" x2="82745" y2="65135"/>
                                    <a14:backgroundMark x1="45924" y1="33098" x2="68071" y2="3804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41" t="24894" r="8693" b="4778"/>
                      <a:stretch/>
                    </p:blipFill>
                    <p:spPr bwMode="auto">
                      <a:xfrm>
                        <a:off x="9981903" y="5055558"/>
                        <a:ext cx="818278" cy="803993"/>
                      </a:xfrm>
                      <a:prstGeom prst="ellipse">
                        <a:avLst/>
                      </a:prstGeom>
                      <a:noFill/>
                      <a:effectLst>
                        <a:softEdge rad="0"/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1086" name="그룹 1085">
                        <a:extLst>
                          <a:ext uri="{FF2B5EF4-FFF2-40B4-BE49-F238E27FC236}">
                            <a16:creationId xmlns:a16="http://schemas.microsoft.com/office/drawing/2014/main" id="{0BC6B119-0E1B-74AC-E19F-D297FBF2CA2A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0010536" y="5074792"/>
                        <a:ext cx="756001" cy="756000"/>
                        <a:chOff x="7805204" y="4796310"/>
                        <a:chExt cx="721988" cy="720000"/>
                      </a:xfrm>
                    </p:grpSpPr>
                    <p:sp>
                      <p:nvSpPr>
                        <p:cNvPr id="1087" name="자유형: 도형 1086">
                          <a:extLst>
                            <a:ext uri="{FF2B5EF4-FFF2-40B4-BE49-F238E27FC236}">
                              <a16:creationId xmlns:a16="http://schemas.microsoft.com/office/drawing/2014/main" id="{A74F7D39-8906-6C89-5229-389C6E50812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 flipH="1">
                          <a:off x="8166871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088" name="자유형: 도형 1087">
                          <a:extLst>
                            <a:ext uri="{FF2B5EF4-FFF2-40B4-BE49-F238E27FC236}">
                              <a16:creationId xmlns:a16="http://schemas.microsoft.com/office/drawing/2014/main" id="{BD39439E-AB14-710B-B521-131211AB39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05204" y="4796310"/>
                          <a:ext cx="360321" cy="720000"/>
                        </a:xfrm>
                        <a:custGeom>
                          <a:avLst/>
                          <a:gdLst>
                            <a:gd name="connsiteX0" fmla="*/ 457200 w 457608"/>
                            <a:gd name="connsiteY0" fmla="*/ 0 h 914400"/>
                            <a:gd name="connsiteX1" fmla="*/ 457608 w 457608"/>
                            <a:gd name="connsiteY1" fmla="*/ 41 h 914400"/>
                            <a:gd name="connsiteX2" fmla="*/ 457608 w 457608"/>
                            <a:gd name="connsiteY2" fmla="*/ 914359 h 914400"/>
                            <a:gd name="connsiteX3" fmla="*/ 457200 w 457608"/>
                            <a:gd name="connsiteY3" fmla="*/ 914400 h 914400"/>
                            <a:gd name="connsiteX4" fmla="*/ 0 w 457608"/>
                            <a:gd name="connsiteY4" fmla="*/ 457200 h 914400"/>
                            <a:gd name="connsiteX5" fmla="*/ 457200 w 457608"/>
                            <a:gd name="connsiteY5" fmla="*/ 0 h 914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7608" h="914400">
                              <a:moveTo>
                                <a:pt x="457200" y="0"/>
                              </a:moveTo>
                              <a:lnTo>
                                <a:pt x="457608" y="41"/>
                              </a:lnTo>
                              <a:lnTo>
                                <a:pt x="457608" y="914359"/>
                              </a:lnTo>
                              <a:lnTo>
                                <a:pt x="457200" y="914400"/>
                              </a:lnTo>
                              <a:cubicBezTo>
                                <a:pt x="204695" y="914400"/>
                                <a:pt x="0" y="709705"/>
                                <a:pt x="0" y="457200"/>
                              </a:cubicBezTo>
                              <a:cubicBezTo>
                                <a:pt x="0" y="204695"/>
                                <a:pt x="204695" y="0"/>
                                <a:pt x="457200" y="0"/>
                              </a:cubicBezTo>
                              <a:close/>
                            </a:path>
                          </a:pathLst>
                        </a:custGeom>
                        <a:blipFill dpi="0" rotWithShape="0">
                          <a:blip r:embed="rId16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7">
                                    <a14:imgEffect>
                                      <a14:brightnessContrast bright="-40000" contrast="40000"/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rcRect/>
                          <a:tile tx="0" ty="0" sx="50000" sy="100000" flip="none" algn="tl"/>
                        </a:blipFill>
                        <a:ln w="6350">
                          <a:solidFill>
                            <a:srgbClr val="F6F4D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</p:grpSp>
                <p:sp>
                  <p:nvSpPr>
                    <p:cNvPr id="1084" name="별: 꼭짓점 4개 1083">
                      <a:extLst>
                        <a:ext uri="{FF2B5EF4-FFF2-40B4-BE49-F238E27FC236}">
                          <a16:creationId xmlns:a16="http://schemas.microsoft.com/office/drawing/2014/main" id="{5828675F-FE46-1BD0-6251-758366354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95414" y="6211285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6350">
                      <a:solidFill>
                        <a:srgbClr val="00206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4230" y="5911825"/>
                    <a:ext cx="340452" cy="246049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3602951" y="5873027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3145915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2677082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4" name="그룹 1143">
            <a:extLst>
              <a:ext uri="{FF2B5EF4-FFF2-40B4-BE49-F238E27FC236}">
                <a16:creationId xmlns:a16="http://schemas.microsoft.com/office/drawing/2014/main" id="{B4D3ACBB-6AAE-503E-708B-31EE21B63E03}"/>
              </a:ext>
            </a:extLst>
          </p:cNvPr>
          <p:cNvGrpSpPr/>
          <p:nvPr/>
        </p:nvGrpSpPr>
        <p:grpSpPr>
          <a:xfrm>
            <a:off x="9602680" y="4404968"/>
            <a:ext cx="2012704" cy="1394694"/>
            <a:chOff x="4519990" y="5261693"/>
            <a:chExt cx="2012704" cy="1394694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4973307" y="6487110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143" name="그룹 1142">
              <a:extLst>
                <a:ext uri="{FF2B5EF4-FFF2-40B4-BE49-F238E27FC236}">
                  <a16:creationId xmlns:a16="http://schemas.microsoft.com/office/drawing/2014/main" id="{35A281B5-17D7-3FFD-DE50-8A0FC7F135AA}"/>
                </a:ext>
              </a:extLst>
            </p:cNvPr>
            <p:cNvGrpSpPr/>
            <p:nvPr/>
          </p:nvGrpSpPr>
          <p:grpSpPr>
            <a:xfrm>
              <a:off x="4519990" y="5261693"/>
              <a:ext cx="2012704" cy="1239924"/>
              <a:chOff x="4519990" y="5261693"/>
              <a:chExt cx="2012704" cy="1239924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5392463" y="598941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41" name="그룹 1140">
                <a:extLst>
                  <a:ext uri="{FF2B5EF4-FFF2-40B4-BE49-F238E27FC236}">
                    <a16:creationId xmlns:a16="http://schemas.microsoft.com/office/drawing/2014/main" id="{13111447-F798-3C7F-8C01-E0C44EED4D3F}"/>
                  </a:ext>
                </a:extLst>
              </p:cNvPr>
              <p:cNvGrpSpPr/>
              <p:nvPr/>
            </p:nvGrpSpPr>
            <p:grpSpPr>
              <a:xfrm>
                <a:off x="4519990" y="5261693"/>
                <a:ext cx="850676" cy="1239924"/>
                <a:chOff x="4519990" y="5261693"/>
                <a:chExt cx="850676" cy="1239924"/>
              </a:xfrm>
            </p:grpSpPr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4699268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40" name="그룹 1139">
                  <a:extLst>
                    <a:ext uri="{FF2B5EF4-FFF2-40B4-BE49-F238E27FC236}">
                      <a16:creationId xmlns:a16="http://schemas.microsoft.com/office/drawing/2014/main" id="{F3772399-432F-3B62-B420-F654667979F3}"/>
                    </a:ext>
                  </a:extLst>
                </p:cNvPr>
                <p:cNvGrpSpPr/>
                <p:nvPr/>
              </p:nvGrpSpPr>
              <p:grpSpPr>
                <a:xfrm>
                  <a:off x="4519990" y="5626498"/>
                  <a:ext cx="850676" cy="875119"/>
                  <a:chOff x="4519990" y="5626498"/>
                  <a:chExt cx="850676" cy="875119"/>
                </a:xfrm>
              </p:grpSpPr>
              <p:grpSp>
                <p:nvGrpSpPr>
                  <p:cNvPr id="1127" name="그룹 1126">
                    <a:extLst>
                      <a:ext uri="{FF2B5EF4-FFF2-40B4-BE49-F238E27FC236}">
                        <a16:creationId xmlns:a16="http://schemas.microsoft.com/office/drawing/2014/main" id="{35E53134-8513-65C1-AAF9-0EDB3D0842EB}"/>
                      </a:ext>
                    </a:extLst>
                  </p:cNvPr>
                  <p:cNvGrpSpPr/>
                  <p:nvPr/>
                </p:nvGrpSpPr>
                <p:grpSpPr>
                  <a:xfrm>
                    <a:off x="4519990" y="5626498"/>
                    <a:ext cx="850676" cy="835826"/>
                    <a:chOff x="9981903" y="5055558"/>
                    <a:chExt cx="818278" cy="803993"/>
                  </a:xfrm>
                </p:grpSpPr>
                <p:pic>
                  <p:nvPicPr>
                    <p:cNvPr id="1129" name="Picture 2">
                      <a:extLst>
                        <a:ext uri="{FF2B5EF4-FFF2-40B4-BE49-F238E27FC236}">
                          <a16:creationId xmlns:a16="http://schemas.microsoft.com/office/drawing/2014/main" id="{6190A6E0-B34F-FA46-654B-8A3504B411D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9981903" y="5055558"/>
                      <a:ext cx="818278" cy="803993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30" name="그룹 1129">
                      <a:extLst>
                        <a:ext uri="{FF2B5EF4-FFF2-40B4-BE49-F238E27FC236}">
                          <a16:creationId xmlns:a16="http://schemas.microsoft.com/office/drawing/2014/main" id="{2BEAE2F6-BD5F-327F-8CD2-BB0CEC677EB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0010536" y="5074792"/>
                      <a:ext cx="756001" cy="756000"/>
                      <a:chOff x="7805204" y="4796310"/>
                      <a:chExt cx="721988" cy="720000"/>
                    </a:xfrm>
                  </p:grpSpPr>
                  <p:sp>
                    <p:nvSpPr>
                      <p:cNvPr id="1131" name="자유형: 도형 1130">
                        <a:extLst>
                          <a:ext uri="{FF2B5EF4-FFF2-40B4-BE49-F238E27FC236}">
                            <a16:creationId xmlns:a16="http://schemas.microsoft.com/office/drawing/2014/main" id="{3D05C9EE-70B3-AC58-7069-1394A06EF0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68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32" name="자유형: 도형 1131">
                        <a:extLst>
                          <a:ext uri="{FF2B5EF4-FFF2-40B4-BE49-F238E27FC236}">
                            <a16:creationId xmlns:a16="http://schemas.microsoft.com/office/drawing/2014/main" id="{DBB7B276-821A-D8F5-5A2C-C7808A4D5C3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520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solidFill>
                          <a:srgbClr val="F6F4D2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</p:grpSp>
              <p:grpSp>
                <p:nvGrpSpPr>
                  <p:cNvPr id="1120" name="그룹 1119">
                    <a:extLst>
                      <a:ext uri="{FF2B5EF4-FFF2-40B4-BE49-F238E27FC236}">
                        <a16:creationId xmlns:a16="http://schemas.microsoft.com/office/drawing/2014/main" id="{C83C5817-F2D5-F042-F046-E48227890622}"/>
                      </a:ext>
                    </a:extLst>
                  </p:cNvPr>
                  <p:cNvGrpSpPr/>
                  <p:nvPr/>
                </p:nvGrpSpPr>
                <p:grpSpPr>
                  <a:xfrm>
                    <a:off x="4661022" y="5889074"/>
                    <a:ext cx="231074" cy="315892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121" name="그룹 1120">
                      <a:extLst>
                        <a:ext uri="{FF2B5EF4-FFF2-40B4-BE49-F238E27FC236}">
                          <a16:creationId xmlns:a16="http://schemas.microsoft.com/office/drawing/2014/main" id="{35AD17AD-E699-E4CA-80E5-BF990136C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125" name="Picture 16">
                        <a:extLst>
                          <a:ext uri="{FF2B5EF4-FFF2-40B4-BE49-F238E27FC236}">
                            <a16:creationId xmlns:a16="http://schemas.microsoft.com/office/drawing/2014/main" id="{4F8475BF-EC31-2EEA-17B3-41CB60F029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6" name="Picture 16">
                        <a:extLst>
                          <a:ext uri="{FF2B5EF4-FFF2-40B4-BE49-F238E27FC236}">
                            <a16:creationId xmlns:a16="http://schemas.microsoft.com/office/drawing/2014/main" id="{82488BEA-04E5-ED21-B108-232BEFBC7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122" name="그룹 1121">
                      <a:extLst>
                        <a:ext uri="{FF2B5EF4-FFF2-40B4-BE49-F238E27FC236}">
                          <a16:creationId xmlns:a16="http://schemas.microsoft.com/office/drawing/2014/main" id="{28B2BD77-F663-C3DC-EA4B-EA15FDA5A2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123" name="Picture 16">
                        <a:extLst>
                          <a:ext uri="{FF2B5EF4-FFF2-40B4-BE49-F238E27FC236}">
                            <a16:creationId xmlns:a16="http://schemas.microsoft.com/office/drawing/2014/main" id="{71A8403D-8CB3-0EFE-6873-BE8A46C2A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24" name="Picture 16">
                        <a:extLst>
                          <a:ext uri="{FF2B5EF4-FFF2-40B4-BE49-F238E27FC236}">
                            <a16:creationId xmlns:a16="http://schemas.microsoft.com/office/drawing/2014/main" id="{25380C25-331B-5896-D8EB-7866DD5E2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4" name="별: 꼭짓점 4개 1133">
                    <a:extLst>
                      <a:ext uri="{FF2B5EF4-FFF2-40B4-BE49-F238E27FC236}">
                        <a16:creationId xmlns:a16="http://schemas.microsoft.com/office/drawing/2014/main" id="{0CD476CC-CDA3-6A86-806D-9E77862F1D31}"/>
                      </a:ext>
                    </a:extLst>
                  </p:cNvPr>
                  <p:cNvSpPr/>
                  <p:nvPr/>
                </p:nvSpPr>
                <p:spPr>
                  <a:xfrm>
                    <a:off x="4826575" y="6270785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142" name="그룹 1141">
                <a:extLst>
                  <a:ext uri="{FF2B5EF4-FFF2-40B4-BE49-F238E27FC236}">
                    <a16:creationId xmlns:a16="http://schemas.microsoft.com/office/drawing/2014/main" id="{EC6D3B89-4893-92EE-C164-9B88C9CDEE25}"/>
                  </a:ext>
                </a:extLst>
              </p:cNvPr>
              <p:cNvGrpSpPr/>
              <p:nvPr/>
            </p:nvGrpSpPr>
            <p:grpSpPr>
              <a:xfrm>
                <a:off x="5682018" y="5261693"/>
                <a:ext cx="850676" cy="1239924"/>
                <a:chOff x="5682018" y="5261693"/>
                <a:chExt cx="850676" cy="1239924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5861296" y="5261693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DA09B0A0-18C1-9E54-EFB1-2530E238F57F}"/>
                    </a:ext>
                  </a:extLst>
                </p:cNvPr>
                <p:cNvGrpSpPr/>
                <p:nvPr/>
              </p:nvGrpSpPr>
              <p:grpSpPr>
                <a:xfrm>
                  <a:off x="5682018" y="5626498"/>
                  <a:ext cx="850676" cy="875119"/>
                  <a:chOff x="5682018" y="5626498"/>
                  <a:chExt cx="850676" cy="875119"/>
                </a:xfrm>
              </p:grpSpPr>
              <p:grpSp>
                <p:nvGrpSpPr>
                  <p:cNvPr id="1138" name="그룹 1137">
                    <a:extLst>
                      <a:ext uri="{FF2B5EF4-FFF2-40B4-BE49-F238E27FC236}">
                        <a16:creationId xmlns:a16="http://schemas.microsoft.com/office/drawing/2014/main" id="{79FE068D-6856-C1EF-42FC-3639B37005D4}"/>
                      </a:ext>
                    </a:extLst>
                  </p:cNvPr>
                  <p:cNvGrpSpPr/>
                  <p:nvPr/>
                </p:nvGrpSpPr>
                <p:grpSpPr>
                  <a:xfrm>
                    <a:off x="5682018" y="5626498"/>
                    <a:ext cx="850676" cy="835826"/>
                    <a:chOff x="5682018" y="5626498"/>
                    <a:chExt cx="850676" cy="835826"/>
                  </a:xfrm>
                </p:grpSpPr>
                <p:pic>
                  <p:nvPicPr>
                    <p:cNvPr id="1113" name="Picture 2">
                      <a:extLst>
                        <a:ext uri="{FF2B5EF4-FFF2-40B4-BE49-F238E27FC236}">
                          <a16:creationId xmlns:a16="http://schemas.microsoft.com/office/drawing/2014/main" id="{79E9F05B-406A-A124-12C6-D87C6447F8B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ackgroundRemoval t="3298" b="93286" l="9783" r="91033">
                                  <a14:foregroundMark x1="17002" y1="66866" x2="16033" y2="69258"/>
                                  <a14:foregroundMark x1="19158" y1="44287" x2="19079" y2="48282"/>
                                  <a14:foregroundMark x1="15082" y1="45230" x2="9783" y2="60188"/>
                                  <a14:foregroundMark x1="30336" y1="84473" x2="32337" y2="90577"/>
                                  <a14:foregroundMark x1="18207" y1="47468" x2="18633" y2="48768"/>
                                  <a14:foregroundMark x1="85352" y1="64167" x2="86141" y2="66549"/>
                                  <a14:foregroundMark x1="77717" y1="41107" x2="78543" y2="43602"/>
                                  <a14:foregroundMark x1="84511" y1="50177" x2="87995" y2="63721"/>
                                  <a14:foregroundMark x1="89266" y1="56066" x2="88881" y2="63499"/>
                                  <a14:foregroundMark x1="85259" y1="73278" x2="75679" y2="84688"/>
                                  <a14:foregroundMark x1="88043" y1="66313" x2="87228" y2="69022"/>
                                  <a14:foregroundMark x1="88043" y1="69729" x2="87636" y2="71614"/>
                                  <a14:foregroundMark x1="87772" y1="69611" x2="86413" y2="71849"/>
                                  <a14:foregroundMark x1="46875" y1="93286" x2="46875" y2="93286"/>
                                  <a14:foregroundMark x1="51223" y1="29682" x2="53804" y2="30389"/>
                                  <a14:foregroundMark x1="60326" y1="31213" x2="58696" y2="31567"/>
                                  <a14:backgroundMark x1="46603" y1="8245" x2="47283" y2="7303"/>
                                  <a14:backgroundMark x1="47690" y1="7303" x2="45788" y2="12485"/>
                                  <a14:backgroundMark x1="43750" y1="8363" x2="43614" y2="10836"/>
                                  <a14:backgroundMark x1="44565" y1="8598" x2="50679" y2="9776"/>
                                  <a14:backgroundMark x1="52582" y1="8716" x2="57065" y2="11190"/>
                                  <a14:backgroundMark x1="52038" y1="8834" x2="52174" y2="12956"/>
                                  <a14:backgroundMark x1="52989" y1="7420" x2="56250" y2="7656"/>
                                  <a14:backgroundMark x1="53940" y1="5771" x2="56250" y2="9305"/>
                                  <a14:backgroundMark x1="45109" y1="2709" x2="38315" y2="6007"/>
                                  <a14:backgroundMark x1="87658" y1="72372" x2="87228" y2="73734"/>
                                  <a14:backgroundMark x1="88619" y1="69330" x2="88471" y2="69798"/>
                                  <a14:backgroundMark x1="90353" y1="63840" x2="89472" y2="66630"/>
                                  <a14:backgroundMark x1="86957" y1="76443" x2="89266" y2="73734"/>
                                  <a14:backgroundMark x1="91848" y1="60777" x2="90489" y2="68080"/>
                                  <a14:backgroundMark x1="65897" y1="353" x2="41168" y2="11425"/>
                                  <a14:backgroundMark x1="38723" y1="2827" x2="40217" y2="13310"/>
                                  <a14:backgroundMark x1="48098" y1="2002" x2="38043" y2="11661"/>
                                  <a14:backgroundMark x1="39402" y1="7892" x2="68207" y2="5300"/>
                                  <a14:backgroundMark x1="45924" y1="2591" x2="64130" y2="7067"/>
                                  <a14:backgroundMark x1="46603" y1="2827" x2="64130" y2="10954"/>
                                  <a14:backgroundMark x1="37772" y1="9069" x2="63995" y2="16372"/>
                                  <a14:backgroundMark x1="35326" y1="15783" x2="63043" y2="14959"/>
                                  <a14:backgroundMark x1="39946" y1="18021" x2="67120" y2="19081"/>
                                  <a14:backgroundMark x1="49728" y1="20141" x2="59647" y2="19670"/>
                                  <a14:backgroundMark x1="46196" y1="22615" x2="60054" y2="19906"/>
                                  <a14:backgroundMark x1="44293" y1="21437" x2="63723" y2="19552"/>
                                  <a14:backgroundMark x1="43478" y1="21555" x2="56929" y2="21790"/>
                                  <a14:backgroundMark x1="56929" y1="13310" x2="50543" y2="23675"/>
                                  <a14:backgroundMark x1="49592" y1="47585" x2="38179" y2="71614"/>
                                  <a14:backgroundMark x1="52446" y1="39929" x2="49321" y2="68669"/>
                                  <a14:backgroundMark x1="25000" y1="52650" x2="65082" y2="54064"/>
                                  <a14:backgroundMark x1="26223" y1="54299" x2="55707" y2="51826"/>
                                  <a14:backgroundMark x1="26902" y1="56655" x2="64946" y2="57479"/>
                                  <a14:backgroundMark x1="30978" y1="61013" x2="68750" y2="58422"/>
                                  <a14:backgroundMark x1="28397" y1="63015" x2="69022" y2="60542"/>
                                  <a14:backgroundMark x1="24321" y1="59953" x2="70380" y2="62898"/>
                                  <a14:backgroundMark x1="43478" y1="50177" x2="45380" y2="73498"/>
                                  <a14:backgroundMark x1="26223" y1="53475" x2="32745" y2="76443"/>
                                  <a14:backgroundMark x1="30027" y1="57479" x2="45380" y2="80801"/>
                                  <a14:backgroundMark x1="17799" y1="57244" x2="26902" y2="76561"/>
                                  <a14:backgroundMark x1="20245" y1="58893" x2="36277" y2="74676"/>
                                  <a14:backgroundMark x1="20652" y1="57479" x2="28804" y2="74558"/>
                                  <a14:backgroundMark x1="18478" y1="58657" x2="25543" y2="73027"/>
                                  <a14:backgroundMark x1="25951" y1="52886" x2="37092" y2="73852"/>
                                  <a14:backgroundMark x1="34375" y1="47468" x2="40353" y2="62898"/>
                                  <a14:backgroundMark x1="36277" y1="42403" x2="41576" y2="61366"/>
                                  <a14:backgroundMark x1="44973" y1="41578" x2="34647" y2="54770"/>
                                  <a14:backgroundMark x1="34375" y1="43934" x2="56250" y2="38869"/>
                                  <a14:backgroundMark x1="43071" y1="39458" x2="54348" y2="41225"/>
                                  <a14:backgroundMark x1="44022" y1="37809" x2="59375" y2="38869"/>
                                  <a14:backgroundMark x1="48098" y1="37809" x2="64130" y2="42049"/>
                                  <a14:backgroundMark x1="64130" y1="42049" x2="73098" y2="49941"/>
                                  <a14:backgroundMark x1="67527" y1="45347" x2="73777" y2="57008"/>
                                  <a14:backgroundMark x1="73505" y1="51237" x2="73370" y2="64547"/>
                                  <a14:backgroundMark x1="63723" y1="46172" x2="61957" y2="62662"/>
                                  <a14:backgroundMark x1="68478" y1="51826" x2="68207" y2="66549"/>
                                  <a14:backgroundMark x1="66848" y1="49706" x2="71196" y2="64900"/>
                                  <a14:backgroundMark x1="73777" y1="56419" x2="74457" y2="71143"/>
                                  <a14:backgroundMark x1="74049" y1="61955" x2="66168" y2="72203"/>
                                  <a14:backgroundMark x1="69293" y1="68080" x2="55707" y2="79505"/>
                                  <a14:backgroundMark x1="69429" y1="71849" x2="57473" y2="81154"/>
                                  <a14:backgroundMark x1="67120" y1="75147" x2="47418" y2="83628"/>
                                  <a14:backgroundMark x1="68071" y1="66784" x2="50543" y2="75383"/>
                                  <a14:backgroundMark x1="44293" y1="36985" x2="42120" y2="36985"/>
                                  <a14:backgroundMark x1="30299" y1="44523" x2="20652" y2="59953"/>
                                  <a14:backgroundMark x1="25000" y1="45819" x2="20924" y2="55948"/>
                                  <a14:backgroundMark x1="20245" y1="49706" x2="17799" y2="60306"/>
                                  <a14:backgroundMark x1="19429" y1="56419" x2="19429" y2="67845"/>
                                  <a14:backgroundMark x1="18071" y1="63722" x2="20924" y2="70082"/>
                                  <a14:backgroundMark x1="24592" y1="71967" x2="35326" y2="83628"/>
                                  <a14:backgroundMark x1="27174" y1="79034" x2="44429" y2="84923"/>
                                  <a14:backgroundMark x1="26495" y1="77856" x2="33424" y2="84452"/>
                                  <a14:backgroundMark x1="21875" y1="61955" x2="23777" y2="71849"/>
                                  <a14:backgroundMark x1="19973" y1="63486" x2="20652" y2="72438"/>
                                  <a14:backgroundMark x1="18750" y1="65135" x2="19701" y2="68316"/>
                                  <a14:backgroundMark x1="21467" y1="57244" x2="30027" y2="42874"/>
                                  <a14:backgroundMark x1="19701" y1="51237" x2="33424" y2="41814"/>
                                  <a14:backgroundMark x1="29755" y1="44287" x2="23098" y2="51001"/>
                                  <a14:backgroundMark x1="26902" y1="45583" x2="23098" y2="49941"/>
                                  <a14:backgroundMark x1="28668" y1="44759" x2="18342" y2="51826"/>
                                  <a14:backgroundMark x1="26766" y1="43110" x2="17799" y2="52886"/>
                                  <a14:backgroundMark x1="35054" y1="36985" x2="54076" y2="31567"/>
                                  <a14:backgroundMark x1="45652" y1="34158" x2="65082" y2="34982"/>
                                  <a14:backgroundMark x1="50000" y1="33451" x2="59375" y2="38869"/>
                                  <a14:backgroundMark x1="63043" y1="37220" x2="75000" y2="47468"/>
                                  <a14:backgroundMark x1="66848" y1="38516" x2="75408" y2="46172"/>
                                  <a14:backgroundMark x1="66304" y1="38869" x2="77582" y2="55595"/>
                                  <a14:backgroundMark x1="76223" y1="46643" x2="80571" y2="60306"/>
                                  <a14:backgroundMark x1="77446" y1="47821" x2="79620" y2="61955"/>
                                  <a14:backgroundMark x1="82201" y1="53239" x2="80027" y2="65371"/>
                                  <a14:backgroundMark x1="81522" y1="67020" x2="75272" y2="75147"/>
                                  <a14:backgroundMark x1="77446" y1="70318" x2="67527" y2="81390"/>
                                  <a14:backgroundMark x1="74049" y1="77621" x2="60054" y2="85395"/>
                                  <a14:backgroundMark x1="59918" y1="84452" x2="43750" y2="85512"/>
                                  <a14:backgroundMark x1="44973" y1="85395" x2="58832" y2="85395"/>
                                  <a14:backgroundMark x1="50272" y1="86808" x2="44022" y2="86337"/>
                                  <a14:backgroundMark x1="43071" y1="85984" x2="53397" y2="85984"/>
                                  <a14:backgroundMark x1="79348" y1="47821" x2="81658" y2="59482"/>
                                  <a14:backgroundMark x1="75951" y1="43463" x2="79755" y2="51001"/>
                                  <a14:backgroundMark x1="78397" y1="46996" x2="80707" y2="56655"/>
                                  <a14:backgroundMark x1="80571" y1="58893" x2="81250" y2="62191"/>
                                  <a14:backgroundMark x1="83832" y1="58657" x2="83152" y2="63840"/>
                                  <a14:backgroundMark x1="82745" y1="57833" x2="82201" y2="66196"/>
                                  <a14:backgroundMark x1="84103" y1="59717" x2="82745" y2="65135"/>
                                  <a14:backgroundMark x1="45924" y1="33098" x2="68071" y2="38045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741" t="24894" r="8693" b="4778"/>
                    <a:stretch/>
                  </p:blipFill>
                  <p:spPr bwMode="auto">
                    <a:xfrm>
                      <a:off x="5682018" y="5626498"/>
                      <a:ext cx="850676" cy="835826"/>
                    </a:xfrm>
                    <a:prstGeom prst="ellipse">
                      <a:avLst/>
                    </a:prstGeom>
                    <a:noFill/>
                    <a:effectLst>
                      <a:softEdge rad="0"/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114" name="그룹 1113">
                      <a:extLst>
                        <a:ext uri="{FF2B5EF4-FFF2-40B4-BE49-F238E27FC236}">
                          <a16:creationId xmlns:a16="http://schemas.microsoft.com/office/drawing/2014/main" id="{3BCB7798-DFC9-EBB3-854C-60AD248E5D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5717247" y="5651445"/>
                      <a:ext cx="780218" cy="785933"/>
                      <a:chOff x="7806954" y="4796310"/>
                      <a:chExt cx="716738" cy="720000"/>
                    </a:xfrm>
                  </p:grpSpPr>
                  <p:sp>
                    <p:nvSpPr>
                      <p:cNvPr id="1115" name="자유형: 도형 1114">
                        <a:extLst>
                          <a:ext uri="{FF2B5EF4-FFF2-40B4-BE49-F238E27FC236}">
                            <a16:creationId xmlns:a16="http://schemas.microsoft.com/office/drawing/2014/main" id="{0B722211-11BA-C689-15ED-51B522F3E9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flipH="1">
                        <a:off x="8163371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16" name="자유형: 도형 1115">
                        <a:extLst>
                          <a:ext uri="{FF2B5EF4-FFF2-40B4-BE49-F238E27FC236}">
                            <a16:creationId xmlns:a16="http://schemas.microsoft.com/office/drawing/2014/main" id="{394C42B7-21DB-85DF-E270-135222869A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06954" y="4796310"/>
                        <a:ext cx="360321" cy="720000"/>
                      </a:xfrm>
                      <a:custGeom>
                        <a:avLst/>
                        <a:gdLst>
                          <a:gd name="connsiteX0" fmla="*/ 457200 w 457608"/>
                          <a:gd name="connsiteY0" fmla="*/ 0 h 914400"/>
                          <a:gd name="connsiteX1" fmla="*/ 457608 w 457608"/>
                          <a:gd name="connsiteY1" fmla="*/ 41 h 914400"/>
                          <a:gd name="connsiteX2" fmla="*/ 457608 w 457608"/>
                          <a:gd name="connsiteY2" fmla="*/ 914359 h 914400"/>
                          <a:gd name="connsiteX3" fmla="*/ 457200 w 457608"/>
                          <a:gd name="connsiteY3" fmla="*/ 914400 h 914400"/>
                          <a:gd name="connsiteX4" fmla="*/ 0 w 457608"/>
                          <a:gd name="connsiteY4" fmla="*/ 457200 h 914400"/>
                          <a:gd name="connsiteX5" fmla="*/ 457200 w 457608"/>
                          <a:gd name="connsiteY5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57608" h="914400">
                            <a:moveTo>
                              <a:pt x="457200" y="0"/>
                            </a:moveTo>
                            <a:lnTo>
                              <a:pt x="457608" y="41"/>
                            </a:lnTo>
                            <a:lnTo>
                              <a:pt x="457608" y="914359"/>
                            </a:lnTo>
                            <a:lnTo>
                              <a:pt x="457200" y="914400"/>
                            </a:lnTo>
                            <a:cubicBezTo>
                              <a:pt x="204695" y="914400"/>
                              <a:pt x="0" y="709705"/>
                              <a:pt x="0" y="457200"/>
                            </a:cubicBezTo>
                            <a:cubicBezTo>
                              <a:pt x="0" y="204695"/>
                              <a:pt x="204695" y="0"/>
                              <a:pt x="457200" y="0"/>
                            </a:cubicBezTo>
                            <a:close/>
                          </a:path>
                        </a:pathLst>
                      </a:custGeom>
                      <a:blipFill dpi="0" rotWithShape="0">
                        <a:blip r:embed="rId1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7">
                                  <a14:imgEffect>
                                    <a14:brightnessContrast bright="-40000" contras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rcRect/>
                        <a:tile tx="0" ty="0" sx="50000" sy="100000" flip="none" algn="tl"/>
                      </a:blipFill>
                      <a:ln w="6350"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137" name="타원 1136">
                      <a:extLst>
                        <a:ext uri="{FF2B5EF4-FFF2-40B4-BE49-F238E27FC236}">
                          <a16:creationId xmlns:a16="http://schemas.microsoft.com/office/drawing/2014/main" id="{216B42C6-FBB2-4BAF-73FF-B03301DAA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4956" y="5652011"/>
                      <a:ext cx="784800" cy="7848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rgbClr val="F6F4D2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5875723" y="5841298"/>
                    <a:ext cx="463267" cy="404052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136" name="별: 꼭짓점 4개 1135">
                    <a:extLst>
                      <a:ext uri="{FF2B5EF4-FFF2-40B4-BE49-F238E27FC236}">
                        <a16:creationId xmlns:a16="http://schemas.microsoft.com/office/drawing/2014/main" id="{4C2540F0-9EAF-8253-B5FA-872A5AA42F2A}"/>
                      </a:ext>
                    </a:extLst>
                  </p:cNvPr>
                  <p:cNvSpPr/>
                  <p:nvPr/>
                </p:nvSpPr>
                <p:spPr>
                  <a:xfrm>
                    <a:off x="5991940" y="6270785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08A565-EC62-03A8-360A-588666661227}"/>
              </a:ext>
            </a:extLst>
          </p:cNvPr>
          <p:cNvSpPr txBox="1"/>
          <p:nvPr/>
        </p:nvSpPr>
        <p:spPr>
          <a:xfrm>
            <a:off x="207741" y="2453904"/>
            <a:ext cx="577081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F26F3-6E3F-93BA-573D-F32C94AC0A82}"/>
              </a:ext>
            </a:extLst>
          </p:cNvPr>
          <p:cNvSpPr txBox="1"/>
          <p:nvPr/>
        </p:nvSpPr>
        <p:spPr>
          <a:xfrm>
            <a:off x="207742" y="2807755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스킬의 양상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804C-5A5C-8053-AE45-F5F5D3813FA5}"/>
              </a:ext>
            </a:extLst>
          </p:cNvPr>
          <p:cNvSpPr txBox="1"/>
          <p:nvPr/>
        </p:nvSpPr>
        <p:spPr>
          <a:xfrm>
            <a:off x="207742" y="3161606"/>
            <a:ext cx="37830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게이지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4249915" cy="161583"/>
                <a:chOff x="1700548" y="661219"/>
                <a:chExt cx="424991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424991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활용합니다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14472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9574</TotalTime>
  <Words>2801</Words>
  <Application>Microsoft Office PowerPoint</Application>
  <PresentationFormat>와이드스크린</PresentationFormat>
  <Paragraphs>474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Pretendard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페이퍼로지 5 Medium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801</cp:revision>
  <cp:lastPrinted>2025-01-14T11:10:08Z</cp:lastPrinted>
  <dcterms:created xsi:type="dcterms:W3CDTF">2025-01-08T09:31:21Z</dcterms:created>
  <dcterms:modified xsi:type="dcterms:W3CDTF">2025-03-04T11:36:50Z</dcterms:modified>
</cp:coreProperties>
</file>